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2.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802" r:id="rId1"/>
    <p:sldMasterId id="2147483803" r:id="rId2"/>
    <p:sldMasterId id="2147483804" r:id="rId3"/>
  </p:sldMasterIdLst>
  <p:notesMasterIdLst>
    <p:notesMasterId r:id="rId30"/>
  </p:notesMasterIdLst>
  <p:sldIdLst>
    <p:sldId id="256" r:id="rId4"/>
    <p:sldId id="257" r:id="rId5"/>
    <p:sldId id="260" r:id="rId6"/>
    <p:sldId id="263" r:id="rId7"/>
    <p:sldId id="264" r:id="rId8"/>
    <p:sldId id="265" r:id="rId9"/>
    <p:sldId id="266" r:id="rId10"/>
    <p:sldId id="267" r:id="rId11"/>
    <p:sldId id="268" r:id="rId12"/>
    <p:sldId id="287"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8" r:id="rId26"/>
    <p:sldId id="283" r:id="rId27"/>
    <p:sldId id="284" r:id="rId28"/>
    <p:sldId id="289" r:id="rId29"/>
  </p:sldIdLst>
  <p:sldSz cx="9144000" cy="5143500" type="screen16x9"/>
  <p:notesSz cx="6858000" cy="9144000"/>
  <p:embeddedFontLst>
    <p:embeddedFont>
      <p:font typeface="Average" panose="02000503040000020003" pitchFamily="2" charset="77"/>
      <p:regular r:id="rId31"/>
    </p:embeddedFont>
    <p:embeddedFont>
      <p:font typeface="Open Sans Light" panose="020B0306030504020204" pitchFamily="34" charset="0"/>
      <p:regular r:id="rId32"/>
      <p:bold r:id="rId33"/>
      <p:italic r:id="rId34"/>
      <p:boldItalic r:id="rId35"/>
    </p:embeddedFont>
    <p:embeddedFont>
      <p:font typeface="Permanent Marker" panose="02000000000000000000" pitchFamily="2" charset="0"/>
      <p:regular r:id="rId36"/>
    </p:embeddedFont>
    <p:embeddedFont>
      <p:font typeface="Roboto" panose="02000000000000000000" pitchFamily="2" charset="0"/>
      <p:regular r:id="rId37"/>
      <p:bold r:id="rId38"/>
      <p:italic r:id="rId39"/>
      <p:boldItalic r:id="rId40"/>
    </p:embeddedFont>
    <p:embeddedFont>
      <p:font typeface="Salesforce Sans" panose="020B0505020202020203" pitchFamily="34" charset="77"/>
      <p:regular r:id="rId41"/>
      <p:bold r:id="rId42"/>
      <p:italic r:id="rId43"/>
      <p:boldItalic r:id="rId44"/>
    </p:embeddedFont>
    <p:embeddedFont>
      <p:font typeface="Salesforce Sans Light" panose="020B0305020202020203" pitchFamily="34" charset="77"/>
      <p:regular r:id="rId45"/>
      <p: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DEC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E0C2FC4-7EA7-42AD-A4A6-378E99065EF0}">
  <a:tblStyle styleId="{7E0C2FC4-7EA7-42AD-A4A6-378E99065EF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422"/>
    <p:restoredTop sz="92296" autoAdjust="0"/>
  </p:normalViewPr>
  <p:slideViewPr>
    <p:cSldViewPr snapToGrid="0">
      <p:cViewPr varScale="1">
        <p:scale>
          <a:sx n="153" d="100"/>
          <a:sy n="153" d="100"/>
        </p:scale>
        <p:origin x="336" y="17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9.fntdata"/><Relationship Id="rId21" Type="http://schemas.openxmlformats.org/officeDocument/2006/relationships/slide" Target="slides/slide18.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6.fntdata"/><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1.fntdata"/><Relationship Id="rId44" Type="http://schemas.openxmlformats.org/officeDocument/2006/relationships/font" Target="fonts/font14.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20" Type="http://schemas.openxmlformats.org/officeDocument/2006/relationships/slide" Target="slides/slide17.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fdc.co/CCMFA"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gab86252e82_0_2578: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500"/>
          </a:p>
        </p:txBody>
      </p:sp>
      <p:sp>
        <p:nvSpPr>
          <p:cNvPr id="1081" name="Google Shape;1081;gab86252e82_0_25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4"/>
        <p:cNvGrpSpPr/>
        <p:nvPr/>
      </p:nvGrpSpPr>
      <p:grpSpPr>
        <a:xfrm>
          <a:off x="0" y="0"/>
          <a:ext cx="0" cy="0"/>
          <a:chOff x="0" y="0"/>
          <a:chExt cx="0" cy="0"/>
        </a:xfrm>
      </p:grpSpPr>
      <p:sp>
        <p:nvSpPr>
          <p:cNvPr id="1235" name="Google Shape;1235;gab86252e82_0_40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 name="Google Shape;1236;gab86252e82_0_401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rPr>
              <a:t>Now let’s review different types of </a:t>
            </a:r>
            <a:r>
              <a:rPr lang="en" b="1">
                <a:solidFill>
                  <a:schemeClr val="dk1"/>
                </a:solidFill>
              </a:rPr>
              <a:t>Business Manager Permissions.</a:t>
            </a:r>
            <a:endParaRPr b="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rPr>
              <a:t>Module Permissions</a:t>
            </a:r>
            <a:r>
              <a:rPr lang="en">
                <a:solidFill>
                  <a:schemeClr val="dk1"/>
                </a:solidFill>
              </a:rPr>
              <a:t> grant access to specific Business Manager modules. Some examples of these modules include Products, Ordering, Content Assets and Site Preferences. You can grant read-only permission to certain modules. This means users can view preferences and modules, but can't edit them; for that you need Write access. Enabling Write access automatically enables Read access.</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Next up is </a:t>
            </a:r>
            <a:r>
              <a:rPr lang="en" b="1">
                <a:solidFill>
                  <a:schemeClr val="dk1"/>
                </a:solidFill>
              </a:rPr>
              <a:t>Functional Permissions</a:t>
            </a:r>
            <a:r>
              <a:rPr lang="en">
                <a:solidFill>
                  <a:schemeClr val="dk1"/>
                </a:solidFill>
              </a:rPr>
              <a:t>, which enable a user to perform specific functions on B2C Commerce. </a:t>
            </a:r>
            <a:endParaRPr>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
                <a:solidFill>
                  <a:schemeClr val="dk1"/>
                </a:solidFill>
              </a:rPr>
              <a:t>For example: to make Alice an agent who can log in on behalf of any customer of site ABC, Alice needs the functional permission Login_On_Behalf for site ABC.</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a:solidFill>
                  <a:schemeClr val="dk1"/>
                </a:solidFill>
              </a:rPr>
              <a:t>Finally, to grant access to specific WebDAV folders, use </a:t>
            </a:r>
            <a:r>
              <a:rPr lang="en" b="1">
                <a:solidFill>
                  <a:schemeClr val="dk1"/>
                </a:solidFill>
              </a:rPr>
              <a:t>WebDAV permissions</a:t>
            </a:r>
            <a:r>
              <a:rPr lang="en">
                <a:solidFill>
                  <a:schemeClr val="dk1"/>
                </a:solidFill>
              </a:rPr>
              <a:t>. These permissions are used to grant users access to the filesystem in B2C commerce. For example, merchandisers may need access to libraries or catalogs to upload images, whereas developers will need access to upload code cartridges and review the log files.</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None/>
            </a:pPr>
            <a:r>
              <a:rPr lang="en">
                <a:solidFill>
                  <a:schemeClr val="dk1"/>
                </a:solidFill>
              </a:rPr>
              <a:t>See our B2C Commerce Documentation for a complete list of these permissions with descriptions for each.</a:t>
            </a:r>
            <a:endParaRPr/>
          </a:p>
          <a:p>
            <a:pPr marL="0" lvl="0" indent="0" algn="l" rtl="0">
              <a:spcBef>
                <a:spcPts val="0"/>
              </a:spcBef>
              <a:spcAft>
                <a:spcPts val="0"/>
              </a:spcAft>
              <a:buNone/>
            </a:pPr>
            <a:r>
              <a:rPr lang="en"/>
              <a:t>It’s also important to audit 3rd party partners such as system integrators and call centers.</a:t>
            </a:r>
            <a:endParaRPr/>
          </a:p>
        </p:txBody>
      </p:sp>
    </p:spTree>
    <p:extLst>
      <p:ext uri="{BB962C8B-B14F-4D97-AF65-F5344CB8AC3E}">
        <p14:creationId xmlns:p14="http://schemas.microsoft.com/office/powerpoint/2010/main" val="1757627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1"/>
        <p:cNvGrpSpPr/>
        <p:nvPr/>
      </p:nvGrpSpPr>
      <p:grpSpPr>
        <a:xfrm>
          <a:off x="0" y="0"/>
          <a:ext cx="0" cy="0"/>
          <a:chOff x="0" y="0"/>
          <a:chExt cx="0" cy="0"/>
        </a:xfrm>
      </p:grpSpPr>
      <p:sp>
        <p:nvSpPr>
          <p:cNvPr id="1242" name="Google Shape;1242;gaba59c95e6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3" name="Google Shape;1243;gaba59c95e6_0_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sz="1200">
                <a:solidFill>
                  <a:srgbClr val="434343"/>
                </a:solidFill>
                <a:latin typeface="Salesforce Sans"/>
                <a:ea typeface="Salesforce Sans"/>
                <a:cs typeface="Salesforce Sans"/>
                <a:sym typeface="Salesforce Sans"/>
              </a:rPr>
              <a:t>As part of your audit process, I highly recommend working to restrict the number of users with write permissions to specific modules within the platform. These permissions provide deep customization options within your storefronts. We know hackers steal credentials. Therefore, the more users who have access to sensitive permissions, the hackers have more opportunities and can do more damage. It is important to be hyper-discriminate when providing permission to these Business Manager modules and actions.</a:t>
            </a:r>
            <a:endParaRPr sz="1200">
              <a:solidFill>
                <a:srgbClr val="434343"/>
              </a:solidFill>
              <a:latin typeface="Salesforce Sans"/>
              <a:ea typeface="Salesforce Sans"/>
              <a:cs typeface="Salesforce Sans"/>
              <a:sym typeface="Salesforce San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0"/>
        <p:cNvGrpSpPr/>
        <p:nvPr/>
      </p:nvGrpSpPr>
      <p:grpSpPr>
        <a:xfrm>
          <a:off x="0" y="0"/>
          <a:ext cx="0" cy="0"/>
          <a:chOff x="0" y="0"/>
          <a:chExt cx="0" cy="0"/>
        </a:xfrm>
      </p:grpSpPr>
      <p:sp>
        <p:nvSpPr>
          <p:cNvPr id="1251" name="Google Shape;1251;gab86252e82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2" name="Google Shape;1252;gab86252e82_0_10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Roles represent groupings of permissions. You can assign multiple roles to a user or a single role. A user has access to those permissions that are assigned to their role. </a:t>
            </a:r>
            <a:endParaRPr/>
          </a:p>
          <a:p>
            <a:pPr marL="0" lvl="0" indent="0" algn="l" rtl="0">
              <a:spcBef>
                <a:spcPts val="0"/>
              </a:spcBef>
              <a:spcAft>
                <a:spcPts val="0"/>
              </a:spcAft>
              <a:buNone/>
            </a:pPr>
            <a:endParaRPr/>
          </a:p>
          <a:p>
            <a:pPr marL="0" lvl="0" indent="0" algn="l" rtl="0">
              <a:spcBef>
                <a:spcPts val="0"/>
              </a:spcBef>
              <a:spcAft>
                <a:spcPts val="0"/>
              </a:spcAft>
              <a:buNone/>
            </a:pPr>
            <a:r>
              <a:rPr lang="en"/>
              <a:t>Roles in Business Manager can be based on the </a:t>
            </a:r>
            <a:r>
              <a:rPr lang="en" b="1"/>
              <a:t>function </a:t>
            </a:r>
            <a:r>
              <a:rPr lang="en"/>
              <a:t>of users within the business defining them, such as Merchandiser or SEO Analyst.</a:t>
            </a:r>
            <a:endParaRPr/>
          </a:p>
          <a:p>
            <a:pPr marL="0" lvl="0" indent="0" algn="l" rtl="0">
              <a:spcBef>
                <a:spcPts val="0"/>
              </a:spcBef>
              <a:spcAft>
                <a:spcPts val="0"/>
              </a:spcAft>
              <a:buNone/>
            </a:pPr>
            <a:endParaRPr/>
          </a:p>
          <a:p>
            <a:pPr marL="0" lvl="0" indent="0" algn="l" rtl="0">
              <a:spcBef>
                <a:spcPts val="0"/>
              </a:spcBef>
              <a:spcAft>
                <a:spcPts val="0"/>
              </a:spcAft>
              <a:buNone/>
            </a:pPr>
            <a:r>
              <a:rPr lang="en"/>
              <a:t>The roles can also be based on Business Manager </a:t>
            </a:r>
            <a:r>
              <a:rPr lang="en" b="1"/>
              <a:t>features </a:t>
            </a:r>
            <a:r>
              <a:rPr lang="en"/>
              <a:t>and who will be working in those modules. Examples include Content Slots and Assets, Campaigns and Promotions, or Site Search.</a:t>
            </a:r>
            <a:endParaRPr/>
          </a:p>
          <a:p>
            <a:pPr marL="0" lvl="0" indent="0" algn="l" rtl="0">
              <a:spcBef>
                <a:spcPts val="0"/>
              </a:spcBef>
              <a:spcAft>
                <a:spcPts val="0"/>
              </a:spcAft>
              <a:buNone/>
            </a:pPr>
            <a:endParaRPr/>
          </a:p>
          <a:p>
            <a:pPr marL="0" lvl="0" indent="0" algn="l" rtl="0">
              <a:spcBef>
                <a:spcPts val="0"/>
              </a:spcBef>
              <a:spcAft>
                <a:spcPts val="0"/>
              </a:spcAft>
              <a:buNone/>
            </a:pPr>
            <a:r>
              <a:rPr lang="en"/>
              <a:t>A big part of the user audit process involves thinking about how your organization works with B2C Commerce and which permissions each role you define in Business Manager would need to contain. What makes sense for your organization may vary based on the size of the organization and how many users need access to Business Manager.</a:t>
            </a:r>
            <a:endParaRPr/>
          </a:p>
          <a:p>
            <a:pPr marL="0" lvl="0" indent="0" algn="l" rtl="0">
              <a:spcBef>
                <a:spcPts val="0"/>
              </a:spcBef>
              <a:spcAft>
                <a:spcPts val="0"/>
              </a:spcAft>
              <a:buNone/>
            </a:pPr>
            <a:r>
              <a:rPr lang="en"/>
              <a:t>To recap, permissions are assigned to roles, roles are assigned to users.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1"/>
        <p:cNvGrpSpPr/>
        <p:nvPr/>
      </p:nvGrpSpPr>
      <p:grpSpPr>
        <a:xfrm>
          <a:off x="0" y="0"/>
          <a:ext cx="0" cy="0"/>
          <a:chOff x="0" y="0"/>
          <a:chExt cx="0" cy="0"/>
        </a:xfrm>
      </p:grpSpPr>
      <p:sp>
        <p:nvSpPr>
          <p:cNvPr id="1262" name="Google Shape;1262;gaba59c95e6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3" name="Google Shape;1263;gaba59c95e6_0_2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In Business Manager, </a:t>
            </a:r>
            <a:r>
              <a:rPr lang="en">
                <a:solidFill>
                  <a:schemeClr val="dk1"/>
                </a:solidFill>
              </a:rPr>
              <a:t>there is the ability to create and auto assign a “default role” to new users.  Once you complete Unified Authentication, which is migrating your user profiles from Business Manager to Account Manager, you can take advantage of the default role.   We’ll cover more about Unified Authentication in our next webinar on January 26th.  For now, consider creating a role with the lowest level of permissions needed for your organization, or the LEAST privilege a user would ever need.  When you create a new user profile in Account Manager and assign user access to Business Manager, a new BM profile will be auto-generated when the user logs in. </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1"/>
        <p:cNvGrpSpPr/>
        <p:nvPr/>
      </p:nvGrpSpPr>
      <p:grpSpPr>
        <a:xfrm>
          <a:off x="0" y="0"/>
          <a:ext cx="0" cy="0"/>
          <a:chOff x="0" y="0"/>
          <a:chExt cx="0" cy="0"/>
        </a:xfrm>
      </p:grpSpPr>
      <p:sp>
        <p:nvSpPr>
          <p:cNvPr id="1272" name="Google Shape;1272;gab86252e82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3" name="Google Shape;1273;gab86252e82_0_12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This slide shows a generic depiction of how your realm may look.  Your user audit should be conducted in both your staging and production environments.  You may and should have different permissions in each instance.  As an example, a marketer works on content in staging, which is later replicated to production.  After that, if there’s a need to update that same content in production, you should have a specific process and a designated role (such as your administrator) who can authorize and make the changes to the production content.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9"/>
        <p:cNvGrpSpPr/>
        <p:nvPr/>
      </p:nvGrpSpPr>
      <p:grpSpPr>
        <a:xfrm>
          <a:off x="0" y="0"/>
          <a:ext cx="0" cy="0"/>
          <a:chOff x="0" y="0"/>
          <a:chExt cx="0" cy="0"/>
        </a:xfrm>
      </p:grpSpPr>
      <p:sp>
        <p:nvSpPr>
          <p:cNvPr id="1280" name="Google Shape;1280;gab86252e82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1" name="Google Shape;1281;gab86252e82_0_13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Now let’s review some examples of users and their needed roles.  Marie is in a leadership role, where she ONLY needs access to view the data in specific BM modules.  Since she’s not changing the data, she’s been granted read only access to the modules listed.</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8"/>
        <p:cNvGrpSpPr/>
        <p:nvPr/>
      </p:nvGrpSpPr>
      <p:grpSpPr>
        <a:xfrm>
          <a:off x="0" y="0"/>
          <a:ext cx="0" cy="0"/>
          <a:chOff x="0" y="0"/>
          <a:chExt cx="0" cy="0"/>
        </a:xfrm>
      </p:grpSpPr>
      <p:sp>
        <p:nvSpPr>
          <p:cNvPr id="1289" name="Google Shape;1289;gab86252e82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0" name="Google Shape;1290;gab86252e82_0_14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Next let’s meet James.  He is a daily business manager user, who frequently updates product descriptions, content slots, and search terms. He has Read/Write access to the listed modules plus the corresponding functional permissions.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7"/>
        <p:cNvGrpSpPr/>
        <p:nvPr/>
      </p:nvGrpSpPr>
      <p:grpSpPr>
        <a:xfrm>
          <a:off x="0" y="0"/>
          <a:ext cx="0" cy="0"/>
          <a:chOff x="0" y="0"/>
          <a:chExt cx="0" cy="0"/>
        </a:xfrm>
      </p:grpSpPr>
      <p:sp>
        <p:nvSpPr>
          <p:cNvPr id="1298" name="Google Shape;1298;gab86252e82_0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9" name="Google Shape;1299;gab86252e82_0_15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This is Kate - she is a developer.  Her job entails code uploads, editing html, and creating new custom attributes.  Kate has R/W access to all site development modules in addition to customer log settings and Pipeline Profiler.  Kate does not need any functional permissions.</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ab86252e82_0_1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ab86252e82_0_159: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2000"/>
              </a:spcBef>
              <a:spcAft>
                <a:spcPts val="0"/>
              </a:spcAft>
              <a:buNone/>
            </a:pPr>
            <a:r>
              <a:rPr lang="en">
                <a:solidFill>
                  <a:srgbClr val="111111"/>
                </a:solidFill>
                <a:highlight>
                  <a:srgbClr val="FFFFFF"/>
                </a:highlight>
              </a:rPr>
              <a:t>Now that we’ve talked about permissions and roles and how they work together, we can audit permission to roles or roles to permissions.  Let’s take a closer look.  If you have Business Manager “Admin” access, you can review “Roles &amp; Permissions” or “Permission Audit” under “Organization” in Business Manager</a:t>
            </a:r>
            <a:endParaRPr>
              <a:solidFill>
                <a:srgbClr val="111111"/>
              </a:solidFill>
              <a:highlight>
                <a:srgbClr val="FFFFFF"/>
              </a:highlight>
            </a:endParaRPr>
          </a:p>
          <a:p>
            <a:pPr marL="0" lvl="0" indent="0" algn="l" rtl="0">
              <a:spcBef>
                <a:spcPts val="200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9"/>
        <p:cNvGrpSpPr/>
        <p:nvPr/>
      </p:nvGrpSpPr>
      <p:grpSpPr>
        <a:xfrm>
          <a:off x="0" y="0"/>
          <a:ext cx="0" cy="0"/>
          <a:chOff x="0" y="0"/>
          <a:chExt cx="0" cy="0"/>
        </a:xfrm>
      </p:grpSpPr>
      <p:sp>
        <p:nvSpPr>
          <p:cNvPr id="1320" name="Google Shape;1320;gb740d327dc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1" name="Google Shape;1321;gb740d327dc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Keep in mind what I’m showing you is an employee sandbox.  Here we are looking at “Permission Audit”.  This allows you to select 1 permission and see all of the users who have access to it.  You can see their name, login ID, Access Level, Role and Last login.  If you have a lot of users, you can export this data to a CSV and then sort and filter as needed.</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6"/>
        <p:cNvGrpSpPr/>
        <p:nvPr/>
      </p:nvGrpSpPr>
      <p:grpSpPr>
        <a:xfrm>
          <a:off x="0" y="0"/>
          <a:ext cx="0" cy="0"/>
          <a:chOff x="0" y="0"/>
          <a:chExt cx="0" cy="0"/>
        </a:xfrm>
      </p:grpSpPr>
      <p:sp>
        <p:nvSpPr>
          <p:cNvPr id="1087" name="Google Shape;1087;gab86252e8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8" name="Google Shape;1088;gab86252e82_0_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0"/>
              </a:spcBef>
              <a:spcAft>
                <a:spcPts val="0"/>
              </a:spcAft>
              <a:buClr>
                <a:schemeClr val="dk1"/>
              </a:buClr>
              <a:buSzPts val="1400"/>
              <a:buFont typeface="Arial"/>
              <a:buNone/>
            </a:pPr>
            <a:r>
              <a:rPr lang="en" sz="1400" dirty="0">
                <a:solidFill>
                  <a:srgbClr val="262626"/>
                </a:solidFill>
              </a:rPr>
              <a:t>Please make all purchasing decisions on products and services that are currently available.</a:t>
            </a:r>
            <a:endParaRPr sz="1400" dirty="0"/>
          </a:p>
          <a:p>
            <a:pPr marL="0" lvl="0" indent="0" algn="l" rtl="0">
              <a:spcBef>
                <a:spcPts val="0"/>
              </a:spcBef>
              <a:spcAft>
                <a:spcPts val="0"/>
              </a:spcAft>
              <a:buClr>
                <a:schemeClr val="dk1"/>
              </a:buClr>
              <a:buSzPts val="1400"/>
              <a:buFont typeface="Arial"/>
              <a:buNone/>
            </a:pPr>
            <a:endParaRPr sz="1400" dirty="0"/>
          </a:p>
          <a:p>
            <a:pPr marL="0" lvl="0" indent="0" algn="l" rtl="0">
              <a:spcBef>
                <a:spcPts val="0"/>
              </a:spcBef>
              <a:spcAft>
                <a:spcPts val="0"/>
              </a:spcAft>
              <a:buNone/>
            </a:pPr>
            <a:endParaRPr sz="14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7"/>
        <p:cNvGrpSpPr/>
        <p:nvPr/>
      </p:nvGrpSpPr>
      <p:grpSpPr>
        <a:xfrm>
          <a:off x="0" y="0"/>
          <a:ext cx="0" cy="0"/>
          <a:chOff x="0" y="0"/>
          <a:chExt cx="0" cy="0"/>
        </a:xfrm>
      </p:grpSpPr>
      <p:sp>
        <p:nvSpPr>
          <p:cNvPr id="1338" name="Google Shape;1338;gb740d327dc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9" name="Google Shape;1339;gb740d327dc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Alternatively, you can review the “Roles” in your Business Manager instance and the permissions assigned to that role.  Again, this is an internal sandbox, so I’m showing you the “Administrator” role and I’ve clicked on “Functional Permissions” to see which ones are assigned to this role.  You can look at other tabs for additional permissions.  You can also click on the “Users” tab to see who has been assigned to the “Administrator” role.  Remember, you can have different roles with different permissions in staging vs. production.</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4"/>
        <p:cNvGrpSpPr/>
        <p:nvPr/>
      </p:nvGrpSpPr>
      <p:grpSpPr>
        <a:xfrm>
          <a:off x="0" y="0"/>
          <a:ext cx="0" cy="0"/>
          <a:chOff x="0" y="0"/>
          <a:chExt cx="0" cy="0"/>
        </a:xfrm>
      </p:grpSpPr>
      <p:sp>
        <p:nvSpPr>
          <p:cNvPr id="1345" name="Google Shape;1345;gab86252e82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6" name="Google Shape;1346;gab86252e82_0_169: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0"/>
              </a:spcBef>
              <a:spcAft>
                <a:spcPts val="0"/>
              </a:spcAft>
              <a:buClr>
                <a:schemeClr val="dk1"/>
              </a:buClr>
              <a:buSzPts val="1100"/>
              <a:buFont typeface="Arial"/>
              <a:buNone/>
            </a:pPr>
            <a:r>
              <a:rPr lang="en" dirty="0">
                <a:solidFill>
                  <a:schemeClr val="dk1"/>
                </a:solidFill>
              </a:rPr>
              <a:t>We’ve created this user audit worksheet to help you map out your roles and their associated permissions. Let’s take a look.  All of the permissions are grouped on the various tabs.  We have set up generic columns to represent roles.  This will help you think about tasks and users and how they work.  Additionally, I added a tab to represent “production”.  Please remember to assign privileges and an admin role sparingly to both staging and production, but especially to production.</a:t>
            </a:r>
            <a:endParaRPr dirty="0">
              <a:solidFill>
                <a:schemeClr val="dk1"/>
              </a:solidFill>
            </a:endParaRP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You can get a copy of this worksheet from the MFA Rollout Pack.</a:t>
            </a: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1"/>
        <p:cNvGrpSpPr/>
        <p:nvPr/>
      </p:nvGrpSpPr>
      <p:grpSpPr>
        <a:xfrm>
          <a:off x="0" y="0"/>
          <a:ext cx="0" cy="0"/>
          <a:chOff x="0" y="0"/>
          <a:chExt cx="0" cy="0"/>
        </a:xfrm>
      </p:grpSpPr>
      <p:sp>
        <p:nvSpPr>
          <p:cNvPr id="1352" name="Google Shape;1352;gaba59c95e6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3" name="Google Shape;1353;gaba59c95e6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As we talk through permission to roles and roles to users, I want to bring this full circles to talk just briefly about team structure.</a:t>
            </a:r>
            <a:br>
              <a:rPr lang="en" dirty="0"/>
            </a:br>
            <a:endParaRPr dirty="0"/>
          </a:p>
          <a:p>
            <a:pPr marL="0" lvl="0" indent="0" algn="l" rtl="0">
              <a:spcBef>
                <a:spcPts val="0"/>
              </a:spcBef>
              <a:spcAft>
                <a:spcPts val="0"/>
              </a:spcAft>
              <a:buNone/>
            </a:pPr>
            <a:r>
              <a:rPr lang="en" dirty="0"/>
              <a:t>This chart illustrates how an organization can migrate up the “maturity pyramid” and grow their ongoing commerce team in a sensible way. This is the team that is responsible for “running the storefront” and all operational activities in a post-launch world.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Your team structure starts with some defined leadership roles - in the grey boxes along the top</a:t>
            </a:r>
            <a:endParaRPr dirty="0"/>
          </a:p>
          <a:p>
            <a:pPr marL="457200" lvl="0" indent="-298450" algn="l" rtl="0">
              <a:spcBef>
                <a:spcPts val="0"/>
              </a:spcBef>
              <a:spcAft>
                <a:spcPts val="0"/>
              </a:spcAft>
              <a:buSzPts val="1100"/>
              <a:buChar char="-"/>
            </a:pPr>
            <a:r>
              <a:rPr lang="en" dirty="0"/>
              <a:t>Operations</a:t>
            </a:r>
            <a:endParaRPr dirty="0"/>
          </a:p>
          <a:p>
            <a:pPr marL="457200" lvl="0" indent="-298450" algn="l" rtl="0">
              <a:spcBef>
                <a:spcPts val="0"/>
              </a:spcBef>
              <a:spcAft>
                <a:spcPts val="0"/>
              </a:spcAft>
              <a:buSzPts val="1100"/>
              <a:buChar char="-"/>
            </a:pPr>
            <a:r>
              <a:rPr lang="en" dirty="0"/>
              <a:t>Commerce</a:t>
            </a:r>
            <a:endParaRPr dirty="0"/>
          </a:p>
          <a:p>
            <a:pPr marL="457200" lvl="0" indent="-298450" algn="l" rtl="0">
              <a:spcBef>
                <a:spcPts val="0"/>
              </a:spcBef>
              <a:spcAft>
                <a:spcPts val="0"/>
              </a:spcAft>
              <a:buSzPts val="1100"/>
              <a:buChar char="-"/>
            </a:pPr>
            <a:r>
              <a:rPr lang="en" dirty="0"/>
              <a:t>and IT Leadership</a:t>
            </a:r>
            <a:endParaRPr dirty="0"/>
          </a:p>
          <a:p>
            <a:pPr marL="0" lvl="0" indent="0" algn="l" rtl="0">
              <a:spcBef>
                <a:spcPts val="0"/>
              </a:spcBef>
              <a:spcAft>
                <a:spcPts val="0"/>
              </a:spcAft>
              <a:buNone/>
            </a:pPr>
            <a:r>
              <a:rPr lang="en" dirty="0"/>
              <a:t>Some of these leadership roles might be combined to start but each should be covered by someone.</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1</a:t>
            </a:r>
            <a:endParaRPr dirty="0"/>
          </a:p>
          <a:p>
            <a:pPr marL="0" lvl="0" indent="0" algn="l" rtl="0">
              <a:spcBef>
                <a:spcPts val="0"/>
              </a:spcBef>
              <a:spcAft>
                <a:spcPts val="0"/>
              </a:spcAft>
              <a:buNone/>
            </a:pPr>
            <a:r>
              <a:rPr lang="en" dirty="0"/>
              <a:t>This level is the most basic team structure. Minimum Viable Staffing. </a:t>
            </a:r>
            <a:endParaRPr dirty="0"/>
          </a:p>
          <a:p>
            <a:pPr marL="457200" lvl="0" indent="-298450" algn="l" rtl="0">
              <a:spcBef>
                <a:spcPts val="0"/>
              </a:spcBef>
              <a:spcAft>
                <a:spcPts val="0"/>
              </a:spcAft>
              <a:buSzPts val="1100"/>
              <a:buChar char="-"/>
            </a:pPr>
            <a:r>
              <a:rPr lang="en" dirty="0"/>
              <a:t>Developers or System Integrators - these are the resources that handle all coding, data loading, integration and storefront customization - these can be internal or external resources.</a:t>
            </a:r>
            <a:endParaRPr dirty="0"/>
          </a:p>
          <a:p>
            <a:pPr marL="457200" lvl="0" indent="-298450" algn="l" rtl="0">
              <a:spcBef>
                <a:spcPts val="0"/>
              </a:spcBef>
              <a:spcAft>
                <a:spcPts val="0"/>
              </a:spcAft>
              <a:buSzPts val="1100"/>
              <a:buChar char="-"/>
            </a:pPr>
            <a:r>
              <a:rPr lang="en" dirty="0"/>
              <a:t>Admin - this is your Salesforce admin &amp; Storefront admin - they are responsible for storefront configuration, deployment and maintenance.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We have seen customers launch with this team model but not without challenges. This is a very lean resource model and is typically NOT SUSTAINABLE - look for your Admin to quit within 6 months.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2 - We see many of our customers with teams at this level of maturity</a:t>
            </a:r>
            <a:endParaRPr dirty="0"/>
          </a:p>
          <a:p>
            <a:pPr marL="0" lvl="0" indent="0" algn="l" rtl="0">
              <a:spcBef>
                <a:spcPts val="0"/>
              </a:spcBef>
              <a:spcAft>
                <a:spcPts val="0"/>
              </a:spcAft>
              <a:buNone/>
            </a:pPr>
            <a:r>
              <a:rPr lang="en" dirty="0"/>
              <a:t>This level adds two key roles to your team and takes a lot of load off of your admin.</a:t>
            </a:r>
            <a:endParaRPr dirty="0"/>
          </a:p>
          <a:p>
            <a:pPr marL="457200" lvl="0" indent="-298450" algn="l" rtl="0">
              <a:spcBef>
                <a:spcPts val="0"/>
              </a:spcBef>
              <a:spcAft>
                <a:spcPts val="0"/>
              </a:spcAft>
              <a:buSzPts val="1100"/>
              <a:buChar char="-"/>
            </a:pPr>
            <a:r>
              <a:rPr lang="en" dirty="0"/>
              <a:t>Customer Support - </a:t>
            </a:r>
            <a:endParaRPr dirty="0"/>
          </a:p>
          <a:p>
            <a:pPr marL="914400" lvl="1" indent="-298450" algn="l" rtl="0">
              <a:spcBef>
                <a:spcPts val="0"/>
              </a:spcBef>
              <a:spcAft>
                <a:spcPts val="0"/>
              </a:spcAft>
              <a:buSzPts val="1100"/>
              <a:buChar char="-"/>
            </a:pPr>
            <a:r>
              <a:rPr lang="en" dirty="0"/>
              <a:t>This role will help manage customer issues, requests and updates within the storefront. </a:t>
            </a:r>
            <a:endParaRPr dirty="0"/>
          </a:p>
          <a:p>
            <a:pPr marL="914400" lvl="1" indent="-298450" algn="l" rtl="0">
              <a:spcBef>
                <a:spcPts val="0"/>
              </a:spcBef>
              <a:spcAft>
                <a:spcPts val="0"/>
              </a:spcAft>
              <a:buSzPts val="1100"/>
              <a:buChar char="-"/>
            </a:pPr>
            <a:r>
              <a:rPr lang="en" dirty="0"/>
              <a:t>They will troubleshoot orders AND handle ad-hoc customer requests </a:t>
            </a:r>
            <a:endParaRPr dirty="0"/>
          </a:p>
          <a:p>
            <a:pPr marL="914400" lvl="1" indent="-298450" algn="l" rtl="0">
              <a:spcBef>
                <a:spcPts val="0"/>
              </a:spcBef>
              <a:spcAft>
                <a:spcPts val="0"/>
              </a:spcAft>
              <a:buSzPts val="1100"/>
              <a:buChar char="-"/>
            </a:pPr>
            <a:r>
              <a:rPr lang="en" dirty="0"/>
              <a:t>It’s also a valuable input to site issues and enhancements for your roadmap </a:t>
            </a:r>
            <a:endParaRPr dirty="0"/>
          </a:p>
          <a:p>
            <a:pPr marL="914400" lvl="0" indent="0" algn="l" rtl="0">
              <a:spcBef>
                <a:spcPts val="0"/>
              </a:spcBef>
              <a:spcAft>
                <a:spcPts val="0"/>
              </a:spcAft>
              <a:buNone/>
            </a:pPr>
            <a:endParaRPr dirty="0"/>
          </a:p>
          <a:p>
            <a:pPr marL="457200" lvl="0" indent="-298450" algn="l" rtl="0">
              <a:spcBef>
                <a:spcPts val="0"/>
              </a:spcBef>
              <a:spcAft>
                <a:spcPts val="0"/>
              </a:spcAft>
              <a:buSzPts val="1100"/>
              <a:buChar char="-"/>
            </a:pPr>
            <a:r>
              <a:rPr lang="en" dirty="0"/>
              <a:t>Marketing / Merchandising - at this maturity level might be combined roles</a:t>
            </a:r>
            <a:endParaRPr dirty="0"/>
          </a:p>
          <a:p>
            <a:pPr marL="914400" lvl="1" indent="-298450" algn="l" rtl="0">
              <a:spcBef>
                <a:spcPts val="0"/>
              </a:spcBef>
              <a:spcAft>
                <a:spcPts val="0"/>
              </a:spcAft>
              <a:buSzPts val="1100"/>
              <a:buChar char="-"/>
            </a:pPr>
            <a:r>
              <a:rPr lang="en" dirty="0"/>
              <a:t>They will handle setting up your site categories, search, SEO, email campaigns, or social campaigns</a:t>
            </a:r>
            <a:endParaRPr dirty="0"/>
          </a:p>
          <a:p>
            <a:pPr marL="914400" lvl="1" indent="-298450" algn="l" rtl="0">
              <a:spcBef>
                <a:spcPts val="0"/>
              </a:spcBef>
              <a:spcAft>
                <a:spcPts val="0"/>
              </a:spcAft>
              <a:buSzPts val="1100"/>
              <a:buChar char="-"/>
            </a:pPr>
            <a:r>
              <a:rPr lang="en" dirty="0"/>
              <a:t>Your Merchandiser will also work on product setup, product content optimization, and promotions And will probably handle analytics and reporting for the site</a:t>
            </a:r>
            <a:endParaRPr dirty="0"/>
          </a:p>
          <a:p>
            <a:pPr marL="0" lvl="0" indent="0" algn="l" rtl="0">
              <a:spcBef>
                <a:spcPts val="0"/>
              </a:spcBef>
              <a:spcAft>
                <a:spcPts val="0"/>
              </a:spcAft>
              <a:buNone/>
            </a:pPr>
            <a:r>
              <a:rPr lang="en" dirty="0"/>
              <a:t>That’s A LOT</a:t>
            </a:r>
            <a:endParaRPr dirty="0"/>
          </a:p>
          <a:p>
            <a:pPr marL="0" lvl="0" indent="0" algn="l" rtl="0">
              <a:spcBef>
                <a:spcPts val="0"/>
              </a:spcBef>
              <a:spcAft>
                <a:spcPts val="0"/>
              </a:spcAft>
              <a:buNone/>
            </a:pPr>
            <a:r>
              <a:rPr lang="en" dirty="0"/>
              <a:t>( build)</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3 - we see more of our MATURE customers operating at this level</a:t>
            </a:r>
            <a:endParaRPr dirty="0"/>
          </a:p>
          <a:p>
            <a:pPr marL="0" lvl="0" indent="0" algn="l" rtl="0">
              <a:spcBef>
                <a:spcPts val="0"/>
              </a:spcBef>
              <a:spcAft>
                <a:spcPts val="0"/>
              </a:spcAft>
              <a:buNone/>
            </a:pPr>
            <a:r>
              <a:rPr lang="en" dirty="0"/>
              <a:t>Here we break out two new roles on the eCommerce team</a:t>
            </a:r>
            <a:endParaRPr dirty="0"/>
          </a:p>
          <a:p>
            <a:pPr marL="457200" lvl="0" indent="-298450" algn="l" rtl="0">
              <a:spcBef>
                <a:spcPts val="0"/>
              </a:spcBef>
              <a:spcAft>
                <a:spcPts val="0"/>
              </a:spcAft>
              <a:buSzPts val="1100"/>
              <a:buChar char="-"/>
            </a:pPr>
            <a:r>
              <a:rPr lang="en" dirty="0"/>
              <a:t>Feedback, Analytics &amp; Reporting</a:t>
            </a:r>
            <a:endParaRPr dirty="0"/>
          </a:p>
          <a:p>
            <a:pPr marL="914400" lvl="1" indent="-298450" algn="l" rtl="0">
              <a:spcBef>
                <a:spcPts val="0"/>
              </a:spcBef>
              <a:spcAft>
                <a:spcPts val="0"/>
              </a:spcAft>
              <a:buSzPts val="1100"/>
              <a:buChar char="-"/>
            </a:pPr>
            <a:r>
              <a:rPr lang="en" dirty="0"/>
              <a:t>This role would be responsible for pulling together data from web analytics, marketing analytics, salesforce and internal ERP and data warehouses.</a:t>
            </a:r>
            <a:endParaRPr dirty="0"/>
          </a:p>
          <a:p>
            <a:pPr marL="914400" lvl="1" indent="-298450" algn="l" rtl="0">
              <a:spcBef>
                <a:spcPts val="0"/>
              </a:spcBef>
              <a:spcAft>
                <a:spcPts val="0"/>
              </a:spcAft>
              <a:buSzPts val="1100"/>
              <a:buChar char="-"/>
            </a:pPr>
            <a:r>
              <a:rPr lang="en" dirty="0"/>
              <a:t>This data will be presented across the business in dashboard form with insights and recommendations called out</a:t>
            </a:r>
            <a:endParaRPr dirty="0"/>
          </a:p>
          <a:p>
            <a:pPr marL="914400" lvl="1" indent="-298450" algn="l" rtl="0">
              <a:spcBef>
                <a:spcPts val="0"/>
              </a:spcBef>
              <a:spcAft>
                <a:spcPts val="0"/>
              </a:spcAft>
              <a:buSzPts val="1100"/>
              <a:buChar char="-"/>
            </a:pPr>
            <a:r>
              <a:rPr lang="en" dirty="0"/>
              <a:t>This role will also set up a CSAT surveying and monitoring program to help the team understand issues affecting customers</a:t>
            </a:r>
            <a:endParaRPr dirty="0"/>
          </a:p>
          <a:p>
            <a:pPr marL="914400" lvl="0" indent="0" algn="l" rtl="0">
              <a:spcBef>
                <a:spcPts val="0"/>
              </a:spcBef>
              <a:spcAft>
                <a:spcPts val="0"/>
              </a:spcAft>
              <a:buNone/>
            </a:pPr>
            <a:endParaRPr dirty="0"/>
          </a:p>
          <a:p>
            <a:pPr marL="457200" lvl="0" indent="-298450" algn="l" rtl="0">
              <a:spcBef>
                <a:spcPts val="0"/>
              </a:spcBef>
              <a:spcAft>
                <a:spcPts val="0"/>
              </a:spcAft>
              <a:buClr>
                <a:schemeClr val="dk1"/>
              </a:buClr>
              <a:buSzPts val="1100"/>
              <a:buChar char="-"/>
            </a:pPr>
            <a:r>
              <a:rPr lang="en" dirty="0">
                <a:solidFill>
                  <a:schemeClr val="dk1"/>
                </a:solidFill>
              </a:rPr>
              <a:t>Marketing &amp; Merchandising - although they are in the same box on the chart - we see these roles broken out </a:t>
            </a:r>
            <a:endParaRPr dirty="0">
              <a:solidFill>
                <a:schemeClr val="dk1"/>
              </a:solidFill>
            </a:endParaRPr>
          </a:p>
          <a:p>
            <a:pPr marL="914400" lvl="1" indent="-298450" algn="l" rtl="0">
              <a:spcBef>
                <a:spcPts val="0"/>
              </a:spcBef>
              <a:spcAft>
                <a:spcPts val="0"/>
              </a:spcAft>
              <a:buClr>
                <a:schemeClr val="dk1"/>
              </a:buClr>
              <a:buSzPts val="1100"/>
              <a:buChar char="-"/>
            </a:pPr>
            <a:r>
              <a:rPr lang="en" dirty="0">
                <a:solidFill>
                  <a:schemeClr val="dk1"/>
                </a:solidFill>
              </a:rPr>
              <a:t>Marketing - focused solely on driving traffic and promoting the storefront and engagement</a:t>
            </a:r>
            <a:endParaRPr dirty="0">
              <a:solidFill>
                <a:schemeClr val="dk1"/>
              </a:solidFill>
            </a:endParaRPr>
          </a:p>
          <a:p>
            <a:pPr marL="914400" lvl="1" indent="-298450" algn="l" rtl="0">
              <a:spcBef>
                <a:spcPts val="0"/>
              </a:spcBef>
              <a:spcAft>
                <a:spcPts val="0"/>
              </a:spcAft>
              <a:buClr>
                <a:schemeClr val="dk1"/>
              </a:buClr>
              <a:buSzPts val="1100"/>
              <a:buChar char="-"/>
            </a:pPr>
            <a:r>
              <a:rPr lang="en" dirty="0">
                <a:solidFill>
                  <a:schemeClr val="dk1"/>
                </a:solidFill>
              </a:rPr>
              <a:t>Merchandising - focused on assortment optimization, pricing, personalization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4 - these are the most mature B2C commerce teams and this level is an aspirational goal for many of our customers</a:t>
            </a:r>
            <a:endParaRPr dirty="0"/>
          </a:p>
          <a:p>
            <a:pPr marL="0" lvl="0" indent="0" algn="l" rtl="0">
              <a:spcBef>
                <a:spcPts val="0"/>
              </a:spcBef>
              <a:spcAft>
                <a:spcPts val="0"/>
              </a:spcAft>
              <a:buNone/>
            </a:pPr>
            <a:r>
              <a:rPr lang="en" dirty="0"/>
              <a:t>Here we add some key roles and break out others.</a:t>
            </a:r>
            <a:endParaRPr dirty="0"/>
          </a:p>
          <a:p>
            <a:pPr marL="457200" lvl="0" indent="-298450" algn="l" rtl="0">
              <a:spcBef>
                <a:spcPts val="0"/>
              </a:spcBef>
              <a:spcAft>
                <a:spcPts val="0"/>
              </a:spcAft>
              <a:buSzPts val="1100"/>
              <a:buChar char="-"/>
            </a:pPr>
            <a:r>
              <a:rPr lang="en" dirty="0"/>
              <a:t>Product Owners or Product Manager</a:t>
            </a:r>
            <a:endParaRPr dirty="0"/>
          </a:p>
          <a:p>
            <a:pPr marL="914400" lvl="1" indent="-298450" algn="l" rtl="0">
              <a:spcBef>
                <a:spcPts val="0"/>
              </a:spcBef>
              <a:spcAft>
                <a:spcPts val="0"/>
              </a:spcAft>
              <a:buSzPts val="1100"/>
              <a:buChar char="-"/>
            </a:pPr>
            <a:r>
              <a:rPr lang="en" dirty="0"/>
              <a:t>Responsible for identifying new capabilities or optimizing existing features on the site that will move the revenue needle</a:t>
            </a:r>
            <a:endParaRPr dirty="0"/>
          </a:p>
          <a:p>
            <a:pPr marL="914400" lvl="1" indent="-298450" algn="l" rtl="0">
              <a:spcBef>
                <a:spcPts val="0"/>
              </a:spcBef>
              <a:spcAft>
                <a:spcPts val="0"/>
              </a:spcAft>
              <a:buSzPts val="1100"/>
              <a:buChar char="-"/>
            </a:pPr>
            <a:r>
              <a:rPr lang="en" dirty="0"/>
              <a:t>Responsible for roadmap, prioritization and coordination with IT and other teams</a:t>
            </a:r>
            <a:endParaRPr dirty="0"/>
          </a:p>
          <a:p>
            <a:pPr marL="914400" lvl="1" indent="-298450" algn="l" rtl="0">
              <a:spcBef>
                <a:spcPts val="0"/>
              </a:spcBef>
              <a:spcAft>
                <a:spcPts val="0"/>
              </a:spcAft>
              <a:buSzPts val="1100"/>
              <a:buChar char="-"/>
            </a:pPr>
            <a:r>
              <a:rPr lang="en" dirty="0"/>
              <a:t>They might own a single area of the site and the KPIs associated with it such as:</a:t>
            </a:r>
            <a:endParaRPr dirty="0"/>
          </a:p>
          <a:p>
            <a:pPr marL="1371600" lvl="2" indent="-298450" algn="l" rtl="0">
              <a:spcBef>
                <a:spcPts val="0"/>
              </a:spcBef>
              <a:spcAft>
                <a:spcPts val="0"/>
              </a:spcAft>
              <a:buSzPts val="1100"/>
              <a:buChar char="-"/>
            </a:pPr>
            <a:r>
              <a:rPr lang="en" dirty="0"/>
              <a:t>Search &amp; Browse &amp; PDP - “the top of the funnel”</a:t>
            </a:r>
            <a:endParaRPr dirty="0"/>
          </a:p>
          <a:p>
            <a:pPr marL="1371600" lvl="2" indent="-298450" algn="l" rtl="0">
              <a:spcBef>
                <a:spcPts val="0"/>
              </a:spcBef>
              <a:spcAft>
                <a:spcPts val="0"/>
              </a:spcAft>
              <a:buSzPts val="1100"/>
              <a:buChar char="-"/>
            </a:pPr>
            <a:r>
              <a:rPr lang="en" dirty="0"/>
              <a:t>Cart, Checkout &amp; Payment - “the bottom of the funnel”</a:t>
            </a:r>
            <a:endParaRPr dirty="0"/>
          </a:p>
          <a:p>
            <a:pPr marL="1371600" lvl="2" indent="-298450" algn="l" rtl="0">
              <a:spcBef>
                <a:spcPts val="0"/>
              </a:spcBef>
              <a:spcAft>
                <a:spcPts val="0"/>
              </a:spcAft>
              <a:buSzPts val="1100"/>
              <a:buChar char="-"/>
            </a:pPr>
            <a:r>
              <a:rPr lang="en" dirty="0"/>
              <a:t>My Account, My Orders, My lists - “the self-service area”</a:t>
            </a:r>
            <a:endParaRPr dirty="0"/>
          </a:p>
          <a:p>
            <a:pPr marL="914400" lvl="1" indent="-298450" algn="l" rtl="0">
              <a:spcBef>
                <a:spcPts val="0"/>
              </a:spcBef>
              <a:spcAft>
                <a:spcPts val="0"/>
              </a:spcAft>
              <a:buSzPts val="1100"/>
              <a:buChar char="-"/>
            </a:pPr>
            <a:r>
              <a:rPr lang="en" dirty="0"/>
              <a:t>As a former eCommerce Product Manager - Having a mature ecommerce product management program is a keystone to a mature team</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This is obviously an example, but the point is if you don’t have the right roles in place you get these side-effects:</a:t>
            </a:r>
            <a:endParaRPr dirty="0"/>
          </a:p>
          <a:p>
            <a:pPr marL="457200" lvl="0" indent="-298450" algn="l" rtl="0">
              <a:spcBef>
                <a:spcPts val="0"/>
              </a:spcBef>
              <a:spcAft>
                <a:spcPts val="0"/>
              </a:spcAft>
              <a:buSzPts val="1100"/>
              <a:buChar char="-"/>
            </a:pPr>
            <a:r>
              <a:rPr lang="en" dirty="0"/>
              <a:t>People wearing too many hats - details are missed and revenue is not optimized</a:t>
            </a:r>
            <a:endParaRPr dirty="0"/>
          </a:p>
          <a:p>
            <a:pPr marL="457200" lvl="0" indent="-298450" algn="l" rtl="0">
              <a:spcBef>
                <a:spcPts val="0"/>
              </a:spcBef>
              <a:spcAft>
                <a:spcPts val="0"/>
              </a:spcAft>
              <a:buSzPts val="1100"/>
              <a:buChar char="-"/>
            </a:pPr>
            <a:r>
              <a:rPr lang="en" dirty="0"/>
              <a:t>Your site does not engage your customers - That’s a recipe for 1-time only buyers</a:t>
            </a:r>
            <a:endParaRPr dirty="0"/>
          </a:p>
          <a:p>
            <a:pPr marL="457200" lvl="0" indent="-298450" algn="l" rtl="0">
              <a:spcBef>
                <a:spcPts val="0"/>
              </a:spcBef>
              <a:spcAft>
                <a:spcPts val="0"/>
              </a:spcAft>
              <a:buSzPts val="1100"/>
              <a:buChar char="-"/>
            </a:pPr>
            <a:r>
              <a:rPr lang="en" dirty="0"/>
              <a:t>Nobody owns any KPIs and nobody drives the outcomes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To avoid any of those scenarios you will want to look ahead and anticipate your next team roles before you actually NEED them.</a:t>
            </a:r>
            <a:endParaRPr dirty="0"/>
          </a:p>
          <a:p>
            <a:pPr marL="0" lvl="0" indent="0" algn="l" rtl="0">
              <a:spcBef>
                <a:spcPts val="0"/>
              </a:spcBef>
              <a:spcAft>
                <a:spcPts val="0"/>
              </a:spcAft>
              <a:buNone/>
            </a:pPr>
            <a:r>
              <a:rPr lang="en" dirty="0"/>
              <a:t>Work to review your team structure regularly and maintain a good pipeline of potential hires for your next roles.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You might start out playing stickball where you play many positions, but you should work to build a baseball team, where roles become more focused and value-add.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 </a:t>
            </a: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1"/>
        <p:cNvGrpSpPr/>
        <p:nvPr/>
      </p:nvGrpSpPr>
      <p:grpSpPr>
        <a:xfrm>
          <a:off x="0" y="0"/>
          <a:ext cx="0" cy="0"/>
          <a:chOff x="0" y="0"/>
          <a:chExt cx="0" cy="0"/>
        </a:xfrm>
      </p:grpSpPr>
      <p:sp>
        <p:nvSpPr>
          <p:cNvPr id="1392" name="Google Shape;1392;gaba59c95e6_0_959: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800"/>
              </a:spcBef>
              <a:spcAft>
                <a:spcPts val="0"/>
              </a:spcAft>
              <a:buNone/>
            </a:pPr>
            <a:r>
              <a:rPr lang="en" sz="1200" b="1" dirty="0">
                <a:solidFill>
                  <a:srgbClr val="434343"/>
                </a:solidFill>
                <a:latin typeface="Salesforce Sans"/>
                <a:ea typeface="Salesforce Sans"/>
                <a:cs typeface="Salesforce Sans"/>
                <a:sym typeface="Salesforce Sans"/>
              </a:rPr>
              <a:t>Some key changes are coming to Business Manager in the 21.3 release. </a:t>
            </a:r>
            <a:r>
              <a:rPr lang="en" dirty="0">
                <a:solidFill>
                  <a:srgbClr val="434343"/>
                </a:solidFill>
                <a:latin typeface="Salesforce Sans"/>
                <a:ea typeface="Salesforce Sans"/>
                <a:cs typeface="Salesforce Sans"/>
                <a:sym typeface="Salesforce Sans"/>
              </a:rPr>
              <a:t>Last month, Salesforce</a:t>
            </a:r>
            <a:r>
              <a:rPr lang="en" dirty="0">
                <a:solidFill>
                  <a:srgbClr val="434343"/>
                </a:solidFill>
                <a:uFill>
                  <a:noFill/>
                </a:u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 </a:t>
            </a:r>
            <a:r>
              <a:rPr lang="en" u="sng" dirty="0">
                <a:solidFill>
                  <a:srgbClr val="434343"/>
                </a:solid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announced enhancements</a:t>
            </a:r>
            <a:r>
              <a:rPr lang="en" dirty="0">
                <a:solidFill>
                  <a:srgbClr val="434343"/>
                </a:solidFill>
                <a:latin typeface="Salesforce Sans"/>
                <a:ea typeface="Salesforce Sans"/>
                <a:cs typeface="Salesforce Sans"/>
                <a:sym typeface="Salesforce Sans"/>
              </a:rPr>
              <a:t> to Salesforce B2C Commerce Cloud security features to help you keep your business and your shoppers protected against common security threats such as phishing attacks, credential stuffing, and account takeovers. </a:t>
            </a:r>
            <a:r>
              <a:rPr lang="en" b="1" dirty="0">
                <a:solidFill>
                  <a:srgbClr val="434343"/>
                </a:solidFill>
                <a:latin typeface="Salesforce Sans"/>
                <a:ea typeface="Salesforce Sans"/>
                <a:cs typeface="Salesforce Sans"/>
                <a:sym typeface="Salesforce Sans"/>
              </a:rPr>
              <a:t>I want to take this opportunity to remind you that beginning in March, Multi-Factor Authentication (MFA) must be enabled before a user can</a:t>
            </a:r>
            <a:r>
              <a:rPr lang="en" dirty="0">
                <a:solidFill>
                  <a:srgbClr val="434343"/>
                </a:solidFill>
                <a:latin typeface="Salesforce Sans"/>
                <a:ea typeface="Salesforce Sans"/>
                <a:cs typeface="Salesforce Sans"/>
                <a:sym typeface="Salesforce Sans"/>
              </a:rPr>
              <a:t> </a:t>
            </a:r>
            <a:r>
              <a:rPr lang="en" b="1" dirty="0">
                <a:solidFill>
                  <a:srgbClr val="434343"/>
                </a:solidFill>
                <a:latin typeface="Salesforce Sans"/>
                <a:ea typeface="Salesforce Sans"/>
                <a:cs typeface="Salesforce Sans"/>
                <a:sym typeface="Salesforce Sans"/>
              </a:rPr>
              <a:t>perform certain actions in</a:t>
            </a:r>
            <a:r>
              <a:rPr lang="en" dirty="0">
                <a:solidFill>
                  <a:srgbClr val="434343"/>
                </a:solidFill>
                <a:latin typeface="Salesforce Sans"/>
                <a:ea typeface="Salesforce Sans"/>
                <a:cs typeface="Salesforce Sans"/>
                <a:sym typeface="Salesforce Sans"/>
              </a:rPr>
              <a:t> </a:t>
            </a:r>
            <a:r>
              <a:rPr lang="en" b="1" dirty="0">
                <a:solidFill>
                  <a:srgbClr val="434343"/>
                </a:solidFill>
                <a:latin typeface="Salesforce Sans"/>
                <a:ea typeface="Salesforce Sans"/>
                <a:cs typeface="Salesforce Sans"/>
                <a:sym typeface="Salesforce Sans"/>
              </a:rPr>
              <a:t>Business Manager. </a:t>
            </a:r>
            <a:r>
              <a:rPr lang="en" dirty="0">
                <a:solidFill>
                  <a:srgbClr val="434343"/>
                </a:solidFill>
                <a:latin typeface="Salesforce Sans"/>
                <a:ea typeface="Salesforce Sans"/>
                <a:cs typeface="Salesforce Sans"/>
                <a:sym typeface="Salesforce Sans"/>
              </a:rPr>
              <a:t>We’ve provided more information below to help you prepare for these upcoming changes.</a:t>
            </a:r>
            <a:endParaRPr dirty="0">
              <a:solidFill>
                <a:srgbClr val="434343"/>
              </a:solidFill>
              <a:latin typeface="Salesforce Sans"/>
              <a:ea typeface="Salesforce Sans"/>
              <a:cs typeface="Salesforce Sans"/>
              <a:sym typeface="Salesforce Sans"/>
            </a:endParaRPr>
          </a:p>
          <a:p>
            <a:pPr marL="0" lvl="0" indent="0" algn="l" rtl="0">
              <a:spcBef>
                <a:spcPts val="800"/>
              </a:spcBef>
              <a:spcAft>
                <a:spcPts val="0"/>
              </a:spcAft>
              <a:buNone/>
            </a:pPr>
            <a:r>
              <a:rPr lang="en" dirty="0">
                <a:solidFill>
                  <a:srgbClr val="434343"/>
                </a:solidFill>
                <a:latin typeface="Salesforce Sans"/>
                <a:ea typeface="Salesforce Sans"/>
                <a:cs typeface="Salesforce Sans"/>
                <a:sym typeface="Salesforce Sans"/>
              </a:rPr>
              <a:t>MFA is required to: </a:t>
            </a:r>
            <a:endParaRPr dirty="0">
              <a:solidFill>
                <a:srgbClr val="434343"/>
              </a:solidFill>
              <a:latin typeface="Salesforce Sans"/>
              <a:ea typeface="Salesforce Sans"/>
              <a:cs typeface="Salesforce Sans"/>
              <a:sym typeface="Salesforce Sans"/>
            </a:endParaRPr>
          </a:p>
          <a:p>
            <a:pPr marL="457200" lvl="0" indent="-304800" algn="l" rtl="0">
              <a:lnSpc>
                <a:spcPct val="115000"/>
              </a:lnSpc>
              <a:spcBef>
                <a:spcPts val="1400"/>
              </a:spcBef>
              <a:spcAft>
                <a:spcPts val="0"/>
              </a:spcAft>
              <a:buClr>
                <a:schemeClr val="dk1"/>
              </a:buClr>
              <a:buSzPts val="1200"/>
              <a:buFont typeface="Salesforce Sans"/>
              <a:buChar char="●"/>
            </a:pPr>
            <a:r>
              <a:rPr lang="en" dirty="0">
                <a:solidFill>
                  <a:schemeClr val="dk1"/>
                </a:solidFill>
                <a:highlight>
                  <a:srgbClr val="FFFFFF"/>
                </a:highlight>
                <a:latin typeface="Salesforce Sans"/>
                <a:ea typeface="Salesforce Sans"/>
                <a:cs typeface="Salesforce Sans"/>
                <a:sym typeface="Salesforce Sans"/>
              </a:rPr>
              <a:t>Embed objects into HTML attributes (e.g. with tags </a:t>
            </a:r>
            <a:r>
              <a:rPr lang="en" dirty="0" err="1">
                <a:solidFill>
                  <a:schemeClr val="dk1"/>
                </a:solidFill>
                <a:highlight>
                  <a:srgbClr val="FFFFFF"/>
                </a:highlight>
                <a:latin typeface="Salesforce Sans"/>
                <a:ea typeface="Salesforce Sans"/>
                <a:cs typeface="Salesforce Sans"/>
                <a:sym typeface="Salesforce Sans"/>
              </a:rPr>
              <a:t>iFrame</a:t>
            </a:r>
            <a:r>
              <a:rPr lang="en" dirty="0">
                <a:solidFill>
                  <a:schemeClr val="dk1"/>
                </a:solidFill>
                <a:highlight>
                  <a:srgbClr val="FFFFFF"/>
                </a:highlight>
                <a:latin typeface="Salesforce Sans"/>
                <a:ea typeface="Salesforce Sans"/>
                <a:cs typeface="Salesforce Sans"/>
                <a:sym typeface="Salesforce Sans"/>
              </a:rPr>
              <a:t>, embed, applet, and object)*</a:t>
            </a:r>
            <a:endParaRPr dirty="0">
              <a:solidFill>
                <a:schemeClr val="dk1"/>
              </a:solidFill>
              <a:latin typeface="Salesforce Sans"/>
              <a:ea typeface="Salesforce Sans"/>
              <a:cs typeface="Salesforce Sans"/>
              <a:sym typeface="Salesforce Sans"/>
            </a:endParaRPr>
          </a:p>
          <a:p>
            <a:pPr marL="4572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Use these Business Manager modules:</a:t>
            </a:r>
            <a:endParaRPr dirty="0">
              <a:solidFill>
                <a:schemeClr val="dk1"/>
              </a:solidFill>
              <a:latin typeface="Salesforce Sans"/>
              <a:ea typeface="Salesforce Sans"/>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Code Replication</a:t>
            </a:r>
            <a:endParaRPr dirty="0">
              <a:solidFill>
                <a:schemeClr val="dk1"/>
              </a:solidFill>
              <a:latin typeface="Salesforce Sans"/>
              <a:ea typeface="Salesforce Sans"/>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Data Replication</a:t>
            </a:r>
            <a:endParaRPr dirty="0">
              <a:solidFill>
                <a:schemeClr val="dk1"/>
              </a:solidFill>
              <a:latin typeface="Salesforce Sans"/>
              <a:ea typeface="Salesforce Sans"/>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Site Import &amp; Export</a:t>
            </a:r>
            <a:endParaRPr dirty="0">
              <a:solidFill>
                <a:schemeClr val="dk1"/>
              </a:solidFill>
              <a:latin typeface="Salesforce Sans"/>
              <a:ea typeface="Salesforce Sans"/>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Jobs</a:t>
            </a:r>
            <a:endParaRPr sz="1200" b="1" dirty="0">
              <a:solidFill>
                <a:schemeClr val="dk1"/>
              </a:solidFill>
              <a:latin typeface="Salesforce Sans"/>
              <a:ea typeface="Salesforce Sans"/>
              <a:cs typeface="Salesforce Sans"/>
              <a:sym typeface="Salesforce Sans"/>
            </a:endParaRPr>
          </a:p>
          <a:p>
            <a:pPr marL="0" lvl="0" indent="0" algn="l" rtl="0">
              <a:lnSpc>
                <a:spcPct val="115000"/>
              </a:lnSpc>
              <a:spcBef>
                <a:spcPts val="1200"/>
              </a:spcBef>
              <a:spcAft>
                <a:spcPts val="0"/>
              </a:spcAft>
              <a:buClr>
                <a:schemeClr val="dk1"/>
              </a:buClr>
              <a:buSzPts val="1100"/>
              <a:buFont typeface="Arial"/>
              <a:buNone/>
            </a:pPr>
            <a:r>
              <a:rPr lang="en" dirty="0">
                <a:solidFill>
                  <a:schemeClr val="dk1"/>
                </a:solidFill>
                <a:latin typeface="Salesforce Sans"/>
                <a:ea typeface="Salesforce Sans"/>
                <a:cs typeface="Salesforce Sans"/>
                <a:sym typeface="Salesforce Sans"/>
              </a:rPr>
              <a:t>*With the 21.3 release, users who don’t log in with MFA are restricted from using the above Business Manager modules as well as embed objects.</a:t>
            </a:r>
            <a:endParaRPr dirty="0">
              <a:solidFill>
                <a:schemeClr val="dk1"/>
              </a:solidFill>
              <a:latin typeface="Salesforce Sans"/>
              <a:ea typeface="Salesforce Sans"/>
              <a:cs typeface="Salesforce Sans"/>
              <a:sym typeface="Salesforce Sans"/>
            </a:endParaRPr>
          </a:p>
          <a:p>
            <a:pPr marL="0" lvl="0" indent="0" algn="l" rtl="0">
              <a:lnSpc>
                <a:spcPct val="115000"/>
              </a:lnSpc>
              <a:spcBef>
                <a:spcPts val="0"/>
              </a:spcBef>
              <a:spcAft>
                <a:spcPts val="0"/>
              </a:spcAft>
              <a:buNone/>
            </a:pPr>
            <a:r>
              <a:rPr lang="en" dirty="0">
                <a:solidFill>
                  <a:schemeClr val="dk1"/>
                </a:solidFill>
                <a:latin typeface="Salesforce Sans"/>
                <a:ea typeface="Salesforce Sans"/>
                <a:cs typeface="Salesforce Sans"/>
                <a:sym typeface="Salesforce Sans"/>
              </a:rPr>
              <a:t>Secondly, beginning June 30th we are retiring direct login to B2C Commerce through Business Manager in order to streamline access to all Commerce Cloud apps, using Account Manager. Account Manager is efficient for administrative maintenance and user profile management, while providing user protection through MFA.  Conducting this user audit is a worthwhile step in streamlining your migration to unified authentication.</a:t>
            </a:r>
            <a:endParaRPr sz="1200" b="1" dirty="0">
              <a:solidFill>
                <a:srgbClr val="59575C"/>
              </a:solidFill>
              <a:latin typeface="Salesforce Sans"/>
              <a:ea typeface="Salesforce Sans"/>
              <a:cs typeface="Salesforce Sans"/>
              <a:sym typeface="Salesforce Sans"/>
            </a:endParaRPr>
          </a:p>
        </p:txBody>
      </p:sp>
      <p:sp>
        <p:nvSpPr>
          <p:cNvPr id="1393" name="Google Shape;1393;gaba59c95e6_0_9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836247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aba59c95e6_0_14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aba59c95e6_0_147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6"/>
        <p:cNvGrpSpPr/>
        <p:nvPr/>
      </p:nvGrpSpPr>
      <p:grpSpPr>
        <a:xfrm>
          <a:off x="0" y="0"/>
          <a:ext cx="0" cy="0"/>
          <a:chOff x="0" y="0"/>
          <a:chExt cx="0" cy="0"/>
        </a:xfrm>
      </p:grpSpPr>
      <p:sp>
        <p:nvSpPr>
          <p:cNvPr id="1407" name="Google Shape;1407;gaba59c95e6_0_14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8" name="Google Shape;1408;gaba59c95e6_0_147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gb740d327dc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426" name="Google Shape;1426;gb740d327dc_0_98:notes"/>
          <p:cNvSpPr txBox="1">
            <a:spLocks noGrp="1"/>
          </p:cNvSpPr>
          <p:nvPr>
            <p:ph type="body" idx="1"/>
          </p:nvPr>
        </p:nvSpPr>
        <p:spPr>
          <a:xfrm>
            <a:off x="399118" y="4343400"/>
            <a:ext cx="6059700" cy="41148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extLst>
      <p:ext uri="{BB962C8B-B14F-4D97-AF65-F5344CB8AC3E}">
        <p14:creationId xmlns:p14="http://schemas.microsoft.com/office/powerpoint/2010/main" val="524128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gab86252e82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5" name="Google Shape;1115;gab86252e82_0_3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marR="0" lvl="0" indent="0" algn="l" rtl="0">
              <a:lnSpc>
                <a:spcPct val="100000"/>
              </a:lnSpc>
              <a:spcBef>
                <a:spcPts val="500"/>
              </a:spcBef>
              <a:spcAft>
                <a:spcPts val="0"/>
              </a:spcAft>
              <a:buNone/>
            </a:pPr>
            <a:endParaRPr dirty="0">
              <a:latin typeface="Salesforce Sans"/>
              <a:ea typeface="Salesforce Sans"/>
              <a:cs typeface="Salesforce Sans"/>
              <a:sym typeface="Salesforce San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0"/>
        <p:cNvGrpSpPr/>
        <p:nvPr/>
      </p:nvGrpSpPr>
      <p:grpSpPr>
        <a:xfrm>
          <a:off x="0" y="0"/>
          <a:ext cx="0" cy="0"/>
          <a:chOff x="0" y="0"/>
          <a:chExt cx="0" cy="0"/>
        </a:xfrm>
      </p:grpSpPr>
      <p:sp>
        <p:nvSpPr>
          <p:cNvPr id="1141" name="Google Shape;1141;gab86252e82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2" name="Google Shape;1142;gab86252e82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An organized team enables efficiency, avoids rework, delays and cycles of blame when things go wrong.</a:t>
            </a:r>
            <a:endParaRPr>
              <a:solidFill>
                <a:schemeClr val="dk1"/>
              </a:solidFill>
            </a:endParaRPr>
          </a:p>
          <a:p>
            <a:pPr marL="0" lvl="0" indent="0" algn="l" rtl="0">
              <a:spcBef>
                <a:spcPts val="0"/>
              </a:spcBef>
              <a:spcAft>
                <a:spcPts val="0"/>
              </a:spcAft>
              <a:buNone/>
            </a:pPr>
            <a:r>
              <a:rPr lang="en">
                <a:solidFill>
                  <a:schemeClr val="dk1"/>
                </a:solidFill>
              </a:rPr>
              <a:t>An organized team also has an easier transition for operational, development, merchandising, and other activities.</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Being proactive is key - a well organized team brings together stakeholders to ensure all activities are covered specifically.  That each team member has the right tools and knowledge to complete their tasks.</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Consider an unorganized team: Does one member of the team know the other’s responsibilities?  Is there reliance or even assumptions that someone else is completing critical tasks?  Have permissions been granted?  Are back-ups identified?</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Today we’ll talk about how to review your users permissions, roles, and purpose within Business Manager, but these concepts apply to not only other CC applications, but also across SF and other 3rd party applications.</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8" name="Google Shape;1148;gab86252e82_0_49: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a:t>Let’s get into the user audit</a:t>
            </a:r>
            <a:endParaRPr sz="1400"/>
          </a:p>
        </p:txBody>
      </p:sp>
      <p:sp>
        <p:nvSpPr>
          <p:cNvPr id="1149" name="Google Shape;1149;gab86252e82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gab86252e82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4" name="Google Shape;1154;gab86252e82_0_5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marR="0" lvl="0" indent="0" algn="l" rtl="0">
              <a:lnSpc>
                <a:spcPct val="100000"/>
              </a:lnSpc>
              <a:spcBef>
                <a:spcPts val="500"/>
              </a:spcBef>
              <a:spcAft>
                <a:spcPts val="0"/>
              </a:spcAft>
              <a:buNone/>
            </a:pPr>
            <a:r>
              <a:rPr lang="en">
                <a:latin typeface="Salesforce Sans"/>
                <a:ea typeface="Salesforce Sans"/>
                <a:cs typeface="Salesforce Sans"/>
                <a:sym typeface="Salesforce Sans"/>
              </a:rPr>
              <a:t>Before we dive into Best practices, let’s review some key terms important to the audit process.  First, least privilege.  This concept is critical to building your team.  Every member does not need the same permissions and in fact, many members only need minimal permissions to do their job, so why give them more?  A privileged user is a member of your team that has specific high-level permissions that are required to do their job.  Privileged users should also be created using the principle of least privilege, however, they use certain modules and tasks that should not be used by the entire user community.  And lastly, an ADMIN is your go-to person for profile management and possibly wears many other hats.  In the context of an audit, we’re talking about an ADMIN who manages the rest of the user group and their profiles.  </a:t>
            </a:r>
            <a:endParaRPr>
              <a:latin typeface="Salesforce Sans"/>
              <a:ea typeface="Salesforce Sans"/>
              <a:cs typeface="Salesforce Sans"/>
              <a:sym typeface="Salesforce San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9"/>
        <p:cNvGrpSpPr/>
        <p:nvPr/>
      </p:nvGrpSpPr>
      <p:grpSpPr>
        <a:xfrm>
          <a:off x="0" y="0"/>
          <a:ext cx="0" cy="0"/>
          <a:chOff x="0" y="0"/>
          <a:chExt cx="0" cy="0"/>
        </a:xfrm>
      </p:grpSpPr>
      <p:sp>
        <p:nvSpPr>
          <p:cNvPr id="1170" name="Google Shape;1170;gab86252e82_0_39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1" name="Google Shape;1171;gab86252e82_0_397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Clr>
                <a:srgbClr val="205CA0"/>
              </a:buClr>
              <a:buSzPts val="1100"/>
              <a:buFont typeface="Arial"/>
              <a:buNone/>
            </a:pPr>
            <a:r>
              <a:rPr lang="en">
                <a:solidFill>
                  <a:schemeClr val="dk1"/>
                </a:solidFill>
              </a:rPr>
              <a:t>Let’s review the best practices for creating your Security Success Path</a:t>
            </a:r>
            <a:endParaRPr>
              <a:solidFill>
                <a:schemeClr val="dk1"/>
              </a:solidFill>
            </a:endParaRPr>
          </a:p>
          <a:p>
            <a:pPr marL="0" lvl="0" indent="0" algn="l" rtl="0">
              <a:spcBef>
                <a:spcPts val="0"/>
              </a:spcBef>
              <a:spcAft>
                <a:spcPts val="0"/>
              </a:spcAft>
              <a:buClr>
                <a:srgbClr val="205CA0"/>
              </a:buClr>
              <a:buSzPts val="1100"/>
              <a:buFont typeface="Arial"/>
              <a:buNone/>
            </a:pPr>
            <a:endParaRPr>
              <a:solidFill>
                <a:schemeClr val="dk1"/>
              </a:solidFill>
            </a:endParaRPr>
          </a:p>
          <a:p>
            <a:pPr marL="0" lvl="0" indent="0" algn="l" rtl="0">
              <a:spcBef>
                <a:spcPts val="0"/>
              </a:spcBef>
              <a:spcAft>
                <a:spcPts val="0"/>
              </a:spcAft>
              <a:buClr>
                <a:srgbClr val="205CA0"/>
              </a:buClr>
              <a:buSzPts val="1100"/>
              <a:buFont typeface="Arial"/>
              <a:buNone/>
            </a:pPr>
            <a:r>
              <a:rPr lang="en">
                <a:solidFill>
                  <a:schemeClr val="dk1"/>
                </a:solidFill>
              </a:rPr>
              <a:t>A layered approach to security is when you combine multiple security controls to protect resources and data. This creates a defense in depth, if one layer or mechanism fails another will be in place to help avoid an account or data compromise. </a:t>
            </a:r>
            <a:endParaRPr>
              <a:solidFill>
                <a:schemeClr val="dk1"/>
              </a:solidFill>
            </a:endParaRPr>
          </a:p>
          <a:p>
            <a:pPr marL="0" lvl="0" indent="0" algn="l" rtl="0">
              <a:spcBef>
                <a:spcPts val="0"/>
              </a:spcBef>
              <a:spcAft>
                <a:spcPts val="0"/>
              </a:spcAft>
              <a:buClr>
                <a:srgbClr val="205CA0"/>
              </a:buClr>
              <a:buSzPts val="1100"/>
              <a:buFont typeface="Arial"/>
              <a:buNone/>
            </a:pPr>
            <a:endParaRPr>
              <a:solidFill>
                <a:schemeClr val="dk1"/>
              </a:solidFill>
            </a:endParaRPr>
          </a:p>
          <a:p>
            <a:pPr marL="0" lvl="0" indent="0" algn="l" rtl="0">
              <a:spcBef>
                <a:spcPts val="0"/>
              </a:spcBef>
              <a:spcAft>
                <a:spcPts val="0"/>
              </a:spcAft>
              <a:buClr>
                <a:srgbClr val="205CA0"/>
              </a:buClr>
              <a:buSzPts val="1100"/>
              <a:buFont typeface="Arial"/>
              <a:buNone/>
            </a:pPr>
            <a:r>
              <a:rPr lang="en">
                <a:solidFill>
                  <a:schemeClr val="dk1"/>
                </a:solidFill>
              </a:rPr>
              <a:t>There is no replacement for knowing who is accessing resources and from where they are being accessed. Situational awareness can be attained by continuously monitoring your logs and activity in critical business systems and applications like Business Manager. </a:t>
            </a:r>
            <a:endParaRPr>
              <a:latin typeface="Salesforce Sans"/>
              <a:ea typeface="Salesforce Sans"/>
              <a:cs typeface="Salesforce Sans"/>
              <a:sym typeface="Salesforce San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7"/>
        <p:cNvGrpSpPr/>
        <p:nvPr/>
      </p:nvGrpSpPr>
      <p:grpSpPr>
        <a:xfrm>
          <a:off x="0" y="0"/>
          <a:ext cx="0" cy="0"/>
          <a:chOff x="0" y="0"/>
          <a:chExt cx="0" cy="0"/>
        </a:xfrm>
      </p:grpSpPr>
      <p:sp>
        <p:nvSpPr>
          <p:cNvPr id="1188" name="Google Shape;1188;gab86252e82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9" name="Google Shape;1189;gab86252e82_0_8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Why do we think an audit is a good use of your time?  This is a chance to review and update a user’s permissions, creating roles that work for your organization with permissions needed to run and optimize your sites, while assigning your users only what they need to do their job.  This not only reduces your security risk, it reduces errors that can be replicated into your production site.</a:t>
            </a:r>
            <a:endParaRPr/>
          </a:p>
          <a:p>
            <a:pPr marL="0" lvl="0" indent="0" algn="l" rtl="0">
              <a:spcBef>
                <a:spcPts val="0"/>
              </a:spcBef>
              <a:spcAft>
                <a:spcPts val="0"/>
              </a:spcAft>
              <a:buNone/>
            </a:pPr>
            <a:r>
              <a:rPr lang="en"/>
              <a:t>It’s also important to audit 3rd party partners such as system integrators and call centers.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4"/>
        <p:cNvGrpSpPr/>
        <p:nvPr/>
      </p:nvGrpSpPr>
      <p:grpSpPr>
        <a:xfrm>
          <a:off x="0" y="0"/>
          <a:ext cx="0" cy="0"/>
          <a:chOff x="0" y="0"/>
          <a:chExt cx="0" cy="0"/>
        </a:xfrm>
      </p:grpSpPr>
      <p:sp>
        <p:nvSpPr>
          <p:cNvPr id="1195" name="Google Shape;1195;gab86252e82_0_3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6" name="Google Shape;1196;gab86252e82_0_3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en" sz="1200"/>
              <a:t>Doing an inventory of all existing Salesforce users provides a view of where you are currently, which can be mapped to where you’d like to be. As part of this audit:</a:t>
            </a:r>
            <a:endParaRPr sz="1200"/>
          </a:p>
          <a:p>
            <a:pPr marL="457200" lvl="0" indent="-304800" algn="l" rtl="0">
              <a:spcBef>
                <a:spcPts val="500"/>
              </a:spcBef>
              <a:spcAft>
                <a:spcPts val="0"/>
              </a:spcAft>
              <a:buSzPts val="1200"/>
              <a:buChar char="●"/>
            </a:pPr>
            <a:r>
              <a:rPr lang="en" sz="1200"/>
              <a:t>Identify the types of users and roles that exist, such as admins, contractors, and non-human accounts. </a:t>
            </a:r>
            <a:endParaRPr sz="1200"/>
          </a:p>
          <a:p>
            <a:pPr marL="457200" lvl="0" indent="-304800" algn="l" rtl="0">
              <a:spcBef>
                <a:spcPts val="500"/>
              </a:spcBef>
              <a:spcAft>
                <a:spcPts val="0"/>
              </a:spcAft>
              <a:buSzPts val="1200"/>
              <a:buChar char="●"/>
            </a:pPr>
            <a:r>
              <a:rPr lang="en" sz="1200"/>
              <a:t>Catalog the permissions that are assigned to each user. </a:t>
            </a:r>
            <a:endParaRPr sz="1200"/>
          </a:p>
          <a:p>
            <a:pPr marL="457200" lvl="0" indent="-304800" algn="l" rtl="0">
              <a:spcBef>
                <a:spcPts val="500"/>
              </a:spcBef>
              <a:spcAft>
                <a:spcPts val="0"/>
              </a:spcAft>
              <a:buSzPts val="1200"/>
              <a:buChar char="●"/>
            </a:pPr>
            <a:r>
              <a:rPr lang="en" sz="1200"/>
              <a:t>Ask some questions:</a:t>
            </a:r>
            <a:endParaRPr sz="1200"/>
          </a:p>
          <a:p>
            <a:pPr marL="914400" lvl="1" indent="-304800" algn="l" rtl="0">
              <a:spcBef>
                <a:spcPts val="500"/>
              </a:spcBef>
              <a:spcAft>
                <a:spcPts val="0"/>
              </a:spcAft>
              <a:buSzPts val="1200"/>
              <a:buChar char="○"/>
            </a:pPr>
            <a:r>
              <a:rPr lang="en" sz="1050">
                <a:solidFill>
                  <a:srgbClr val="3C4043"/>
                </a:solidFill>
                <a:highlight>
                  <a:srgbClr val="FFFFFF"/>
                </a:highlight>
                <a:latin typeface="Roboto"/>
                <a:ea typeface="Roboto"/>
                <a:cs typeface="Roboto"/>
                <a:sym typeface="Roboto"/>
              </a:rPr>
              <a:t>Who are your privileged users? This is the highest priority group of users to enable for MFA.</a:t>
            </a:r>
            <a:endParaRPr sz="1050">
              <a:solidFill>
                <a:srgbClr val="3C4043"/>
              </a:solidFill>
              <a:highlight>
                <a:srgbClr val="FFFFFF"/>
              </a:highlight>
              <a:latin typeface="Roboto"/>
              <a:ea typeface="Roboto"/>
              <a:cs typeface="Roboto"/>
              <a:sym typeface="Roboto"/>
            </a:endParaRPr>
          </a:p>
          <a:p>
            <a:pPr marL="914400" lvl="1" indent="-295275" algn="l" rtl="0">
              <a:spcBef>
                <a:spcPts val="500"/>
              </a:spcBef>
              <a:spcAft>
                <a:spcPts val="0"/>
              </a:spcAft>
              <a:buClr>
                <a:srgbClr val="3C4043"/>
              </a:buClr>
              <a:buSzPts val="1050"/>
              <a:buFont typeface="Roboto"/>
              <a:buChar char="○"/>
            </a:pPr>
            <a:r>
              <a:rPr lang="en" sz="1050">
                <a:solidFill>
                  <a:srgbClr val="3C4043"/>
                </a:solidFill>
                <a:highlight>
                  <a:srgbClr val="FFFFFF"/>
                </a:highlight>
                <a:latin typeface="Roboto"/>
                <a:ea typeface="Roboto"/>
                <a:cs typeface="Roboto"/>
                <a:sym typeface="Roboto"/>
              </a:rPr>
              <a:t>Do all privileged users need the perms they have? If not, that's an unnecessary risk that admins can dial back.</a:t>
            </a:r>
            <a:endParaRPr sz="1050">
              <a:solidFill>
                <a:srgbClr val="3C4043"/>
              </a:solidFill>
              <a:highlight>
                <a:srgbClr val="FFFFFF"/>
              </a:highlight>
              <a:latin typeface="Roboto"/>
              <a:ea typeface="Roboto"/>
              <a:cs typeface="Roboto"/>
              <a:sym typeface="Roboto"/>
            </a:endParaRPr>
          </a:p>
          <a:p>
            <a:pPr marL="914400" lvl="1" indent="-295275" algn="l" rtl="0">
              <a:spcBef>
                <a:spcPts val="500"/>
              </a:spcBef>
              <a:spcAft>
                <a:spcPts val="0"/>
              </a:spcAft>
              <a:buClr>
                <a:srgbClr val="3C4043"/>
              </a:buClr>
              <a:buSzPts val="1050"/>
              <a:buFont typeface="Roboto"/>
              <a:buChar char="○"/>
            </a:pPr>
            <a:r>
              <a:rPr lang="en" sz="1050">
                <a:solidFill>
                  <a:srgbClr val="3C4043"/>
                </a:solidFill>
                <a:highlight>
                  <a:srgbClr val="FFFFFF"/>
                </a:highlight>
                <a:latin typeface="Roboto"/>
                <a:ea typeface="Roboto"/>
                <a:cs typeface="Roboto"/>
                <a:sym typeface="Roboto"/>
              </a:rPr>
              <a:t>If you’re going to enable MFA in phases, which are the logical groups of users to enable first?</a:t>
            </a:r>
            <a:endParaRPr sz="1050">
              <a:solidFill>
                <a:srgbClr val="3C4043"/>
              </a:solidFill>
              <a:highlight>
                <a:srgbClr val="FFFFFF"/>
              </a:highlight>
              <a:latin typeface="Roboto"/>
              <a:ea typeface="Roboto"/>
              <a:cs typeface="Roboto"/>
              <a:sym typeface="Roboto"/>
            </a:endParaRPr>
          </a:p>
          <a:p>
            <a:pPr marL="0" lvl="0" indent="0" algn="l" rtl="0">
              <a:spcBef>
                <a:spcPts val="1000"/>
              </a:spcBef>
              <a:spcAft>
                <a:spcPts val="0"/>
              </a:spcAft>
              <a:buNone/>
            </a:pPr>
            <a:r>
              <a:rPr lang="en" sz="1200"/>
              <a:t>Doing this exercise has several benefits:</a:t>
            </a:r>
            <a:endParaRPr sz="1200"/>
          </a:p>
          <a:p>
            <a:pPr marL="457200" lvl="0" indent="-304800" algn="l" rtl="0">
              <a:spcBef>
                <a:spcPts val="1000"/>
              </a:spcBef>
              <a:spcAft>
                <a:spcPts val="0"/>
              </a:spcAft>
              <a:buSzPts val="1200"/>
              <a:buChar char="●"/>
            </a:pPr>
            <a:r>
              <a:rPr lang="en" sz="1200"/>
              <a:t>You can quickly identify all of your privileged users, including employees with administrator permissions or permissions that grant a high level of access to the application and sensitive data. </a:t>
            </a:r>
            <a:r>
              <a:rPr lang="en" sz="1200" b="1"/>
              <a:t>These users are your top priority when rolling out MFA because their accounts pose the highest risk if they become compromised.</a:t>
            </a:r>
            <a:endParaRPr sz="1200" b="1"/>
          </a:p>
          <a:p>
            <a:pPr marL="457200" lvl="0" indent="-304800" algn="l" rtl="0">
              <a:spcBef>
                <a:spcPts val="1000"/>
              </a:spcBef>
              <a:spcAft>
                <a:spcPts val="500"/>
              </a:spcAft>
              <a:buSzPts val="1200"/>
              <a:buChar char="●"/>
            </a:pPr>
            <a:r>
              <a:rPr lang="en" sz="1200"/>
              <a:t>You can evaluate how well you’re applying the principle of “least privilege” for your user accounts. Users should have the minimum set of permissions needed to do their jobs so if an attacker manages to access an account, they’re limited in what they can do. Doing a user audit helps you identify places where you can dial back permissions to reduce the number of privileged users in your environment. We recommend doing this exercise on a quarterly basis as a general security best practice. If it’s been awhile, your MFA project is a great reason to schedule a review now.</a:t>
            </a:r>
            <a:endParaRPr sz="1200">
              <a:highlight>
                <a:srgbClr val="EFEFEF"/>
              </a:highligh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jp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7.jp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jp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4.jp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5.jp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jp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0.jp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1.jp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2.jp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12.jp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0.png"/><Relationship Id="rId2" Type="http://schemas.openxmlformats.org/officeDocument/2006/relationships/image" Target="../media/image78.jpg"/><Relationship Id="rId1" Type="http://schemas.openxmlformats.org/officeDocument/2006/relationships/slideMaster" Target="../slideMasters/slideMaster3.xml"/><Relationship Id="rId6" Type="http://schemas.openxmlformats.org/officeDocument/2006/relationships/image" Target="../media/image79.png"/><Relationship Id="rId5" Type="http://schemas.openxmlformats.org/officeDocument/2006/relationships/image" Target="../media/image64.png"/><Relationship Id="rId4" Type="http://schemas.openxmlformats.org/officeDocument/2006/relationships/image" Target="../media/image62.pn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5.jp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3.jp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4.jpg"/><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7.jp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0.jpg"/><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1.png"/><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3.jp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94.jp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g"/><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Master" Target="../slideMasters/slideMaster3.xml"/><Relationship Id="rId4" Type="http://schemas.openxmlformats.org/officeDocument/2006/relationships/image" Target="../media/image72.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8.jpg"/><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Master" Target="../slideMasters/slideMaster3.xml"/><Relationship Id="rId5" Type="http://schemas.openxmlformats.org/officeDocument/2006/relationships/image" Target="../media/image76.png"/><Relationship Id="rId4" Type="http://schemas.openxmlformats.org/officeDocument/2006/relationships/image" Target="../media/image58.pn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Master" Target="../slideMasters/slideMaster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2.png"/><Relationship Id="rId2" Type="http://schemas.openxmlformats.org/officeDocument/2006/relationships/image" Target="../media/image61.jpg"/><Relationship Id="rId1" Type="http://schemas.openxmlformats.org/officeDocument/2006/relationships/slideMaster" Target="../slideMasters/slideMaster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Master" Target="../slideMasters/slideMaster2.xml"/><Relationship Id="rId4" Type="http://schemas.openxmlformats.org/officeDocument/2006/relationships/image" Target="../media/image2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jp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4.jp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5.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0.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1.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2.jp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5.jp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Master" Target="../slideMasters/slideMaster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2.png"/><Relationship Id="rId2" Type="http://schemas.openxmlformats.org/officeDocument/2006/relationships/image" Target="../media/image61.jpg"/><Relationship Id="rId1" Type="http://schemas.openxmlformats.org/officeDocument/2006/relationships/slideMaster" Target="../slideMasters/slideMaster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7.jp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8.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9.jp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Master" Target="../slideMasters/slideMaster2.xml"/><Relationship Id="rId4" Type="http://schemas.openxmlformats.org/officeDocument/2006/relationships/image" Target="../media/image72.png"/></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Master" Target="../slideMasters/slideMaster2.xml"/><Relationship Id="rId5" Type="http://schemas.openxmlformats.org/officeDocument/2006/relationships/image" Target="../media/image76.png"/><Relationship Id="rId4" Type="http://schemas.openxmlformats.org/officeDocument/2006/relationships/image" Target="../media/image58.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Master" Target="../slideMasters/slideMaster3.xml"/><Relationship Id="rId4" Type="http://schemas.openxmlformats.org/officeDocument/2006/relationships/image" Target="../media/image21.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13"/>
        <p:cNvGrpSpPr/>
        <p:nvPr/>
      </p:nvGrpSpPr>
      <p:grpSpPr>
        <a:xfrm>
          <a:off x="0" y="0"/>
          <a:ext cx="0" cy="0"/>
          <a:chOff x="0" y="0"/>
          <a:chExt cx="0" cy="0"/>
        </a:xfrm>
      </p:grpSpPr>
      <p:pic>
        <p:nvPicPr>
          <p:cNvPr id="714" name="Google Shape;714;p107"/>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15" name="Google Shape;715;p107"/>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16" name="Google Shape;716;p10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17" name="Google Shape;717;p107"/>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18" name="Google Shape;718;p10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19" name="Google Shape;719;p107"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20"/>
        <p:cNvGrpSpPr/>
        <p:nvPr/>
      </p:nvGrpSpPr>
      <p:grpSpPr>
        <a:xfrm>
          <a:off x="0" y="0"/>
          <a:ext cx="0" cy="0"/>
          <a:chOff x="0" y="0"/>
          <a:chExt cx="0" cy="0"/>
        </a:xfrm>
      </p:grpSpPr>
      <p:pic>
        <p:nvPicPr>
          <p:cNvPr id="721" name="Google Shape;721;p108"/>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22" name="Google Shape;722;p108"/>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23" name="Google Shape;723;p10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24" name="Google Shape;724;p108"/>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25" name="Google Shape;725;p10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26" name="Google Shape;726;p108"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27"/>
        <p:cNvGrpSpPr/>
        <p:nvPr/>
      </p:nvGrpSpPr>
      <p:grpSpPr>
        <a:xfrm>
          <a:off x="0" y="0"/>
          <a:ext cx="0" cy="0"/>
          <a:chOff x="0" y="0"/>
          <a:chExt cx="0" cy="0"/>
        </a:xfrm>
      </p:grpSpPr>
      <p:pic>
        <p:nvPicPr>
          <p:cNvPr id="728" name="Google Shape;728;p10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29" name="Google Shape;729;p10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30" name="Google Shape;730;p109"/>
          <p:cNvSpPr txBox="1">
            <a:spLocks noGrp="1"/>
          </p:cNvSpPr>
          <p:nvPr>
            <p:ph type="body" idx="1"/>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31" name="Google Shape;731;p10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32" name="Google Shape;732;p109"/>
          <p:cNvSpPr txBox="1">
            <a:spLocks noGrp="1"/>
          </p:cNvSpPr>
          <p:nvPr>
            <p:ph type="body" idx="2"/>
          </p:nvPr>
        </p:nvSpPr>
        <p:spPr>
          <a:xfrm>
            <a:off x="428737" y="1207092"/>
            <a:ext cx="7362300" cy="28932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400"/>
              <a:buNone/>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733"/>
        <p:cNvGrpSpPr/>
        <p:nvPr/>
      </p:nvGrpSpPr>
      <p:grpSpPr>
        <a:xfrm>
          <a:off x="0" y="0"/>
          <a:ext cx="0" cy="0"/>
          <a:chOff x="0" y="0"/>
          <a:chExt cx="0" cy="0"/>
        </a:xfrm>
      </p:grpSpPr>
      <p:pic>
        <p:nvPicPr>
          <p:cNvPr id="734" name="Google Shape;734;p11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35" name="Google Shape;735;p110"/>
          <p:cNvSpPr txBox="1">
            <a:spLocks noGrp="1"/>
          </p:cNvSpPr>
          <p:nvPr>
            <p:ph type="body" idx="1"/>
          </p:nvPr>
        </p:nvSpPr>
        <p:spPr>
          <a:xfrm>
            <a:off x="428737" y="1208915"/>
            <a:ext cx="8286600" cy="1997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36" name="Google Shape;736;p11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37" name="Google Shape;737;p11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38" name="Google Shape;738;p11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739"/>
        <p:cNvGrpSpPr/>
        <p:nvPr/>
      </p:nvGrpSpPr>
      <p:grpSpPr>
        <a:xfrm>
          <a:off x="0" y="0"/>
          <a:ext cx="0" cy="0"/>
          <a:chOff x="0" y="0"/>
          <a:chExt cx="0" cy="0"/>
        </a:xfrm>
      </p:grpSpPr>
      <p:pic>
        <p:nvPicPr>
          <p:cNvPr id="740" name="Google Shape;740;p111"/>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41" name="Google Shape;741;p11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42" name="Google Shape;742;p111"/>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43" name="Google Shape;743;p11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44" name="Google Shape;744;p11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745"/>
        <p:cNvGrpSpPr/>
        <p:nvPr/>
      </p:nvGrpSpPr>
      <p:grpSpPr>
        <a:xfrm>
          <a:off x="0" y="0"/>
          <a:ext cx="0" cy="0"/>
          <a:chOff x="0" y="0"/>
          <a:chExt cx="0" cy="0"/>
        </a:xfrm>
      </p:grpSpPr>
      <p:pic>
        <p:nvPicPr>
          <p:cNvPr id="746" name="Google Shape;746;p112"/>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47" name="Google Shape;747;p112"/>
          <p:cNvSpPr/>
          <p:nvPr/>
        </p:nvSpPr>
        <p:spPr>
          <a:xfrm>
            <a:off x="3558255" y="3505997"/>
            <a:ext cx="778896" cy="703458"/>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2700">
              <a:solidFill>
                <a:schemeClr val="dk1"/>
              </a:solidFill>
              <a:latin typeface="Salesforce Sans"/>
              <a:ea typeface="Salesforce Sans"/>
              <a:cs typeface="Salesforce Sans"/>
              <a:sym typeface="Salesforce Sans"/>
            </a:endParaRPr>
          </a:p>
        </p:txBody>
      </p:sp>
      <p:sp>
        <p:nvSpPr>
          <p:cNvPr id="748" name="Google Shape;748;p112"/>
          <p:cNvSpPr txBox="1">
            <a:spLocks noGrp="1"/>
          </p:cNvSpPr>
          <p:nvPr>
            <p:ph type="body" idx="1"/>
          </p:nvPr>
        </p:nvSpPr>
        <p:spPr>
          <a:xfrm>
            <a:off x="806097" y="1400219"/>
            <a:ext cx="7414200" cy="2649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500"/>
              <a:buNone/>
              <a:defRPr>
                <a:solidFill>
                  <a:srgbClr val="424145"/>
                </a:solidFill>
              </a:defRPr>
            </a:lvl1pPr>
            <a:lvl2pPr marL="914400" lvl="1" indent="-317500" algn="l" rtl="0">
              <a:lnSpc>
                <a:spcPct val="100000"/>
              </a:lnSpc>
              <a:spcBef>
                <a:spcPts val="200"/>
              </a:spcBef>
              <a:spcAft>
                <a:spcPts val="0"/>
              </a:spcAft>
              <a:buSzPts val="1400"/>
              <a:buChar char="•"/>
              <a:defRPr>
                <a:solidFill>
                  <a:srgbClr val="424145"/>
                </a:solidFill>
              </a:defRPr>
            </a:lvl2pPr>
            <a:lvl3pPr marL="1371600" lvl="2" indent="-304800" algn="l" rtl="0">
              <a:lnSpc>
                <a:spcPct val="100000"/>
              </a:lnSpc>
              <a:spcBef>
                <a:spcPts val="500"/>
              </a:spcBef>
              <a:spcAft>
                <a:spcPts val="0"/>
              </a:spcAft>
              <a:buSzPts val="1200"/>
              <a:buChar char="•"/>
              <a:defRPr>
                <a:solidFill>
                  <a:srgbClr val="424145"/>
                </a:solidFill>
              </a:defRPr>
            </a:lvl3pPr>
            <a:lvl4pPr marL="1828800" lvl="3" indent="-298450" algn="l" rtl="0">
              <a:lnSpc>
                <a:spcPct val="100000"/>
              </a:lnSpc>
              <a:spcBef>
                <a:spcPts val="500"/>
              </a:spcBef>
              <a:spcAft>
                <a:spcPts val="0"/>
              </a:spcAft>
              <a:buSzPts val="1100"/>
              <a:buChar char="•"/>
              <a:defRPr>
                <a:solidFill>
                  <a:srgbClr val="424145"/>
                </a:solidFill>
              </a:defRPr>
            </a:lvl4pPr>
            <a:lvl5pPr marL="2286000" lvl="4" indent="-228600" algn="l" rtl="0">
              <a:lnSpc>
                <a:spcPct val="100000"/>
              </a:lnSpc>
              <a:spcBef>
                <a:spcPts val="500"/>
              </a:spcBef>
              <a:spcAft>
                <a:spcPts val="0"/>
              </a:spcAft>
              <a:buSzPts val="1100"/>
              <a:buNone/>
              <a:defRPr>
                <a:solidFill>
                  <a:srgbClr val="424145"/>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49" name="Google Shape;749;p11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50" name="Google Shape;750;p112"/>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751"/>
        <p:cNvGrpSpPr/>
        <p:nvPr/>
      </p:nvGrpSpPr>
      <p:grpSpPr>
        <a:xfrm>
          <a:off x="0" y="0"/>
          <a:ext cx="0" cy="0"/>
          <a:chOff x="0" y="0"/>
          <a:chExt cx="0" cy="0"/>
        </a:xfrm>
      </p:grpSpPr>
      <p:pic>
        <p:nvPicPr>
          <p:cNvPr id="752" name="Google Shape;752;p113"/>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53" name="Google Shape;753;p11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54" name="Google Shape;754;p113"/>
          <p:cNvSpPr txBox="1">
            <a:spLocks noGrp="1"/>
          </p:cNvSpPr>
          <p:nvPr>
            <p:ph type="body" idx="1"/>
          </p:nvPr>
        </p:nvSpPr>
        <p:spPr>
          <a:xfrm>
            <a:off x="428737" y="1208916"/>
            <a:ext cx="8286600" cy="3318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55" name="Google Shape;755;p113"/>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56" name="Google Shape;756;p11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57" name="Google Shape;757;p113"/>
          <p:cNvSpPr txBox="1">
            <a:spLocks noGrp="1"/>
          </p:cNvSpPr>
          <p:nvPr>
            <p:ph type="body" idx="3"/>
          </p:nvPr>
        </p:nvSpPr>
        <p:spPr>
          <a:xfrm>
            <a:off x="6188035" y="2802157"/>
            <a:ext cx="2361000" cy="1025100"/>
          </a:xfrm>
          <a:prstGeom prst="rect">
            <a:avLst/>
          </a:prstGeom>
          <a:noFill/>
          <a:ln>
            <a:noFill/>
          </a:ln>
        </p:spPr>
        <p:txBody>
          <a:bodyPr spcFirstLastPara="1" wrap="square" lIns="0" tIns="0" rIns="0" bIns="0" anchor="t" anchorCtr="0">
            <a:noAutofit/>
          </a:bodyPr>
          <a:lstStyle>
            <a:lvl1pPr marL="457200" lvl="0" indent="-228600" algn="ctr" rtl="0">
              <a:spcBef>
                <a:spcPts val="800"/>
              </a:spcBef>
              <a:spcAft>
                <a:spcPts val="0"/>
              </a:spcAft>
              <a:buSzPts val="1700"/>
              <a:buNone/>
              <a:defRPr sz="1700">
                <a:solidFill>
                  <a:schemeClr val="lt1"/>
                </a:solidFill>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758"/>
        <p:cNvGrpSpPr/>
        <p:nvPr/>
      </p:nvGrpSpPr>
      <p:grpSpPr>
        <a:xfrm>
          <a:off x="0" y="0"/>
          <a:ext cx="0" cy="0"/>
          <a:chOff x="0" y="0"/>
          <a:chExt cx="0" cy="0"/>
        </a:xfrm>
      </p:grpSpPr>
      <p:pic>
        <p:nvPicPr>
          <p:cNvPr id="759" name="Google Shape;759;p114"/>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760" name="Google Shape;760;p114"/>
          <p:cNvSpPr txBox="1">
            <a:spLocks noGrp="1"/>
          </p:cNvSpPr>
          <p:nvPr>
            <p:ph type="body" idx="1"/>
          </p:nvPr>
        </p:nvSpPr>
        <p:spPr>
          <a:xfrm>
            <a:off x="428737" y="1208913"/>
            <a:ext cx="8286600" cy="18885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61" name="Google Shape;761;p114"/>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62" name="Google Shape;762;p11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63" name="Google Shape;763;p11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764"/>
        <p:cNvGrpSpPr/>
        <p:nvPr/>
      </p:nvGrpSpPr>
      <p:grpSpPr>
        <a:xfrm>
          <a:off x="0" y="0"/>
          <a:ext cx="0" cy="0"/>
          <a:chOff x="0" y="0"/>
          <a:chExt cx="0" cy="0"/>
        </a:xfrm>
      </p:grpSpPr>
      <p:pic>
        <p:nvPicPr>
          <p:cNvPr id="765" name="Google Shape;765;p115"/>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66" name="Google Shape;766;p115"/>
          <p:cNvSpPr txBox="1">
            <a:spLocks noGrp="1"/>
          </p:cNvSpPr>
          <p:nvPr>
            <p:ph type="body" idx="1"/>
          </p:nvPr>
        </p:nvSpPr>
        <p:spPr>
          <a:xfrm>
            <a:off x="428737" y="1208913"/>
            <a:ext cx="82866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67" name="Google Shape;767;p115"/>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68" name="Google Shape;768;p11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769" name="Google Shape;769;p11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770"/>
        <p:cNvGrpSpPr/>
        <p:nvPr/>
      </p:nvGrpSpPr>
      <p:grpSpPr>
        <a:xfrm>
          <a:off x="0" y="0"/>
          <a:ext cx="0" cy="0"/>
          <a:chOff x="0" y="0"/>
          <a:chExt cx="0" cy="0"/>
        </a:xfrm>
      </p:grpSpPr>
      <p:pic>
        <p:nvPicPr>
          <p:cNvPr id="771" name="Google Shape;771;p116"/>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72" name="Google Shape;772;p116"/>
          <p:cNvSpPr txBox="1">
            <a:spLocks noGrp="1"/>
          </p:cNvSpPr>
          <p:nvPr>
            <p:ph type="body" idx="1"/>
          </p:nvPr>
        </p:nvSpPr>
        <p:spPr>
          <a:xfrm>
            <a:off x="428737" y="1208913"/>
            <a:ext cx="49377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73" name="Google Shape;773;p116"/>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74" name="Google Shape;774;p11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775" name="Google Shape;775;p11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50"/>
        <p:cNvGrpSpPr/>
        <p:nvPr/>
      </p:nvGrpSpPr>
      <p:grpSpPr>
        <a:xfrm>
          <a:off x="0" y="0"/>
          <a:ext cx="0" cy="0"/>
          <a:chOff x="0" y="0"/>
          <a:chExt cx="0" cy="0"/>
        </a:xfrm>
      </p:grpSpPr>
      <p:pic>
        <p:nvPicPr>
          <p:cNvPr id="51" name="Google Shape;51;p1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52" name="Google Shape;52;p13"/>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53" name="Google Shape;53;p13"/>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336550" algn="l" rtl="0">
              <a:lnSpc>
                <a:spcPct val="100000"/>
              </a:lnSpc>
              <a:spcBef>
                <a:spcPts val="0"/>
              </a:spcBef>
              <a:spcAft>
                <a:spcPts val="0"/>
              </a:spcAft>
              <a:buSzPts val="1700"/>
              <a:buChar char="●"/>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54" name="Google Shape;54;p1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55" name="Google Shape;55;p13"/>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6" name="Google Shape;56;p1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solidFill>
                  <a:schemeClr val="dk1"/>
                </a:solidFill>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776"/>
        <p:cNvGrpSpPr/>
        <p:nvPr/>
      </p:nvGrpSpPr>
      <p:grpSpPr>
        <a:xfrm>
          <a:off x="0" y="0"/>
          <a:ext cx="0" cy="0"/>
          <a:chOff x="0" y="0"/>
          <a:chExt cx="0" cy="0"/>
        </a:xfrm>
      </p:grpSpPr>
      <p:pic>
        <p:nvPicPr>
          <p:cNvPr id="777" name="Google Shape;777;p11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78" name="Google Shape;778;p117"/>
          <p:cNvSpPr txBox="1">
            <a:spLocks noGrp="1"/>
          </p:cNvSpPr>
          <p:nvPr>
            <p:ph type="body" idx="1"/>
          </p:nvPr>
        </p:nvSpPr>
        <p:spPr>
          <a:xfrm>
            <a:off x="428737" y="1208915"/>
            <a:ext cx="36942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79" name="Google Shape;779;p11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80" name="Google Shape;780;p11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81" name="Google Shape;781;p11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782"/>
        <p:cNvGrpSpPr/>
        <p:nvPr/>
      </p:nvGrpSpPr>
      <p:grpSpPr>
        <a:xfrm>
          <a:off x="0" y="0"/>
          <a:ext cx="0" cy="0"/>
          <a:chOff x="0" y="0"/>
          <a:chExt cx="0" cy="0"/>
        </a:xfrm>
      </p:grpSpPr>
      <p:pic>
        <p:nvPicPr>
          <p:cNvPr id="783" name="Google Shape;783;p11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84" name="Google Shape;784;p118"/>
          <p:cNvSpPr txBox="1">
            <a:spLocks noGrp="1"/>
          </p:cNvSpPr>
          <p:nvPr>
            <p:ph type="body" idx="1"/>
          </p:nvPr>
        </p:nvSpPr>
        <p:spPr>
          <a:xfrm>
            <a:off x="428737" y="1208913"/>
            <a:ext cx="43329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85" name="Google Shape;785;p118"/>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86" name="Google Shape;786;p11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87" name="Google Shape;787;p118"/>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788"/>
        <p:cNvGrpSpPr/>
        <p:nvPr/>
      </p:nvGrpSpPr>
      <p:grpSpPr>
        <a:xfrm>
          <a:off x="0" y="0"/>
          <a:ext cx="0" cy="0"/>
          <a:chOff x="0" y="0"/>
          <a:chExt cx="0" cy="0"/>
        </a:xfrm>
      </p:grpSpPr>
      <p:pic>
        <p:nvPicPr>
          <p:cNvPr id="789" name="Google Shape;789;p119"/>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790" name="Google Shape;790;p119"/>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91" name="Google Shape;791;p119"/>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92" name="Google Shape;792;p119"/>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93" name="Google Shape;793;p119"/>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94" name="Google Shape;794;p119"/>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795" name="Google Shape;795;p119"/>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796" name="Google Shape;796;p119"/>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97" name="Google Shape;797;p119"/>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98" name="Google Shape;798;p119"/>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799" name="Google Shape;799;p11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00" name="Google Shape;800;p119"/>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801"/>
        <p:cNvGrpSpPr/>
        <p:nvPr/>
      </p:nvGrpSpPr>
      <p:grpSpPr>
        <a:xfrm>
          <a:off x="0" y="0"/>
          <a:ext cx="0" cy="0"/>
          <a:chOff x="0" y="0"/>
          <a:chExt cx="0" cy="0"/>
        </a:xfrm>
      </p:grpSpPr>
      <p:pic>
        <p:nvPicPr>
          <p:cNvPr id="802" name="Google Shape;802;p120"/>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803" name="Google Shape;803;p120"/>
          <p:cNvSpPr txBox="1">
            <a:spLocks noGrp="1"/>
          </p:cNvSpPr>
          <p:nvPr>
            <p:ph type="body" idx="1"/>
          </p:nvPr>
        </p:nvSpPr>
        <p:spPr>
          <a:xfrm>
            <a:off x="31424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04" name="Google Shape;804;p120"/>
          <p:cNvSpPr txBox="1">
            <a:spLocks noGrp="1"/>
          </p:cNvSpPr>
          <p:nvPr>
            <p:ph type="body" idx="2"/>
          </p:nvPr>
        </p:nvSpPr>
        <p:spPr>
          <a:xfrm>
            <a:off x="2081303"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05" name="Google Shape;805;p120"/>
          <p:cNvSpPr txBox="1">
            <a:spLocks noGrp="1"/>
          </p:cNvSpPr>
          <p:nvPr>
            <p:ph type="body" idx="3"/>
          </p:nvPr>
        </p:nvSpPr>
        <p:spPr>
          <a:xfrm>
            <a:off x="3819189"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06" name="Google Shape;806;p120"/>
          <p:cNvSpPr txBox="1">
            <a:spLocks noGrp="1"/>
          </p:cNvSpPr>
          <p:nvPr>
            <p:ph type="body" idx="4"/>
          </p:nvPr>
        </p:nvSpPr>
        <p:spPr>
          <a:xfrm>
            <a:off x="2058995"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07" name="Google Shape;807;p120"/>
          <p:cNvSpPr txBox="1">
            <a:spLocks noGrp="1"/>
          </p:cNvSpPr>
          <p:nvPr>
            <p:ph type="body" idx="5"/>
          </p:nvPr>
        </p:nvSpPr>
        <p:spPr>
          <a:xfrm>
            <a:off x="3787272"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08" name="Google Shape;808;p120"/>
          <p:cNvSpPr>
            <a:spLocks noGrp="1"/>
          </p:cNvSpPr>
          <p:nvPr>
            <p:ph type="pic" idx="6"/>
          </p:nvPr>
        </p:nvSpPr>
        <p:spPr>
          <a:xfrm>
            <a:off x="489297"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09" name="Google Shape;809;p120"/>
          <p:cNvSpPr>
            <a:spLocks noGrp="1"/>
          </p:cNvSpPr>
          <p:nvPr>
            <p:ph type="pic" idx="7"/>
          </p:nvPr>
        </p:nvSpPr>
        <p:spPr>
          <a:xfrm>
            <a:off x="2228898"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10" name="Google Shape;810;p120"/>
          <p:cNvSpPr>
            <a:spLocks noGrp="1"/>
          </p:cNvSpPr>
          <p:nvPr>
            <p:ph type="pic" idx="8"/>
          </p:nvPr>
        </p:nvSpPr>
        <p:spPr>
          <a:xfrm>
            <a:off x="3939072"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11" name="Google Shape;811;p120"/>
          <p:cNvSpPr txBox="1">
            <a:spLocks noGrp="1"/>
          </p:cNvSpPr>
          <p:nvPr>
            <p:ph type="body" idx="9"/>
          </p:nvPr>
        </p:nvSpPr>
        <p:spPr>
          <a:xfrm>
            <a:off x="343306"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28600" algn="l" rtl="0">
              <a:spcBef>
                <a:spcPts val="500"/>
              </a:spcBef>
              <a:spcAft>
                <a:spcPts val="0"/>
              </a:spcAft>
              <a:buSzPts val="1100"/>
              <a:buNone/>
              <a:defRPr sz="1100">
                <a:solidFill>
                  <a:schemeClr val="lt1"/>
                </a:solidFill>
              </a:defRPr>
            </a:lvl3pPr>
            <a:lvl4pPr marL="1828800" lvl="3" indent="-228600" algn="l" rtl="0">
              <a:spcBef>
                <a:spcPts val="500"/>
              </a:spcBef>
              <a:spcAft>
                <a:spcPts val="0"/>
              </a:spcAft>
              <a:buSzPts val="1400"/>
              <a:buNone/>
              <a:defRPr sz="1400">
                <a:solidFill>
                  <a:schemeClr val="dk2"/>
                </a:solidFill>
                <a:latin typeface="Salesforce Sans"/>
                <a:ea typeface="Salesforce Sans"/>
                <a:cs typeface="Salesforce Sans"/>
                <a:sym typeface="Salesforce Sans"/>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12" name="Google Shape;812;p120"/>
          <p:cNvSpPr txBox="1">
            <a:spLocks noGrp="1"/>
          </p:cNvSpPr>
          <p:nvPr>
            <p:ph type="body" idx="13"/>
          </p:nvPr>
        </p:nvSpPr>
        <p:spPr>
          <a:xfrm>
            <a:off x="5555287"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13" name="Google Shape;813;p120"/>
          <p:cNvSpPr txBox="1">
            <a:spLocks noGrp="1"/>
          </p:cNvSpPr>
          <p:nvPr>
            <p:ph type="body" idx="14"/>
          </p:nvPr>
        </p:nvSpPr>
        <p:spPr>
          <a:xfrm>
            <a:off x="7293172"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14" name="Google Shape;814;p120"/>
          <p:cNvSpPr txBox="1">
            <a:spLocks noGrp="1"/>
          </p:cNvSpPr>
          <p:nvPr>
            <p:ph type="body" idx="15"/>
          </p:nvPr>
        </p:nvSpPr>
        <p:spPr>
          <a:xfrm>
            <a:off x="552521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15" name="Google Shape;815;p120"/>
          <p:cNvSpPr txBox="1">
            <a:spLocks noGrp="1"/>
          </p:cNvSpPr>
          <p:nvPr>
            <p:ph type="body" idx="16"/>
          </p:nvPr>
        </p:nvSpPr>
        <p:spPr>
          <a:xfrm>
            <a:off x="7263166"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16" name="Google Shape;816;p120"/>
          <p:cNvSpPr>
            <a:spLocks noGrp="1"/>
          </p:cNvSpPr>
          <p:nvPr>
            <p:ph type="pic" idx="17"/>
          </p:nvPr>
        </p:nvSpPr>
        <p:spPr>
          <a:xfrm>
            <a:off x="5671874"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17" name="Google Shape;817;p120"/>
          <p:cNvSpPr>
            <a:spLocks noGrp="1"/>
          </p:cNvSpPr>
          <p:nvPr>
            <p:ph type="pic" idx="18"/>
          </p:nvPr>
        </p:nvSpPr>
        <p:spPr>
          <a:xfrm>
            <a:off x="7414966"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818" name="Google Shape;818;p12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19" name="Google Shape;819;p120"/>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20"/>
        <p:cNvGrpSpPr/>
        <p:nvPr/>
      </p:nvGrpSpPr>
      <p:grpSpPr>
        <a:xfrm>
          <a:off x="0" y="0"/>
          <a:ext cx="0" cy="0"/>
          <a:chOff x="0" y="0"/>
          <a:chExt cx="0" cy="0"/>
        </a:xfrm>
      </p:grpSpPr>
      <p:pic>
        <p:nvPicPr>
          <p:cNvPr id="821" name="Google Shape;821;p121"/>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822" name="Google Shape;822;p121"/>
          <p:cNvSpPr txBox="1">
            <a:spLocks noGrp="1"/>
          </p:cNvSpPr>
          <p:nvPr>
            <p:ph type="ctrTitle"/>
          </p:nvPr>
        </p:nvSpPr>
        <p:spPr>
          <a:xfrm>
            <a:off x="805587" y="1455830"/>
            <a:ext cx="3483600" cy="9738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100"/>
              <a:buNone/>
              <a:defRPr sz="2100" b="1">
                <a:solidFill>
                  <a:schemeClr val="l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23" name="Google Shape;823;p121"/>
          <p:cNvSpPr txBox="1">
            <a:spLocks noGrp="1"/>
          </p:cNvSpPr>
          <p:nvPr>
            <p:ph type="body" idx="1"/>
          </p:nvPr>
        </p:nvSpPr>
        <p:spPr>
          <a:xfrm>
            <a:off x="1088564" y="2501087"/>
            <a:ext cx="2913300" cy="6858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1500"/>
              <a:buNone/>
              <a:defRPr>
                <a:solidFill>
                  <a:schemeClr val="lt1"/>
                </a:solidFill>
              </a:defRPr>
            </a:lvl1pPr>
            <a:lvl2pPr marL="914400" lvl="1" indent="-304800" algn="ctr" rtl="0">
              <a:spcBef>
                <a:spcPts val="500"/>
              </a:spcBef>
              <a:spcAft>
                <a:spcPts val="0"/>
              </a:spcAft>
              <a:buSzPts val="1200"/>
              <a:buFont typeface="Arial"/>
              <a:buChar char="​"/>
              <a:defRPr sz="1200">
                <a:solidFill>
                  <a:schemeClr val="lt1"/>
                </a:solidFill>
              </a:defRPr>
            </a:lvl2pPr>
            <a:lvl3pPr marL="1371600" lvl="2" indent="-228600" algn="ctr" rtl="0">
              <a:spcBef>
                <a:spcPts val="500"/>
              </a:spcBef>
              <a:spcAft>
                <a:spcPts val="0"/>
              </a:spcAft>
              <a:buSzPts val="1200"/>
              <a:buNone/>
              <a:defRPr/>
            </a:lvl3pPr>
            <a:lvl4pPr marL="1828800" lvl="3" indent="-228600" algn="ctr" rtl="0">
              <a:spcBef>
                <a:spcPts val="500"/>
              </a:spcBef>
              <a:spcAft>
                <a:spcPts val="0"/>
              </a:spcAft>
              <a:buSzPts val="1100"/>
              <a:buNone/>
              <a:defRPr/>
            </a:lvl4pPr>
            <a:lvl5pPr marL="2286000" lvl="4" indent="-228600" algn="ctr" rtl="0">
              <a:spcBef>
                <a:spcPts val="500"/>
              </a:spcBef>
              <a:spcAft>
                <a:spcPts val="0"/>
              </a:spcAft>
              <a:buSzPts val="1500"/>
              <a:buFont typeface="Arial"/>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24"/>
        <p:cNvGrpSpPr/>
        <p:nvPr/>
      </p:nvGrpSpPr>
      <p:grpSpPr>
        <a:xfrm>
          <a:off x="0" y="0"/>
          <a:ext cx="0" cy="0"/>
          <a:chOff x="0" y="0"/>
          <a:chExt cx="0" cy="0"/>
        </a:xfrm>
      </p:grpSpPr>
      <p:pic>
        <p:nvPicPr>
          <p:cNvPr id="825" name="Google Shape;825;p122"/>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826" name="Google Shape;826;p122"/>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827" name="Google Shape;827;p122"/>
          <p:cNvSpPr txBox="1">
            <a:spLocks noGrp="1"/>
          </p:cNvSpPr>
          <p:nvPr>
            <p:ph type="ctrTitle"/>
          </p:nvPr>
        </p:nvSpPr>
        <p:spPr>
          <a:xfrm>
            <a:off x="706526" y="2643085"/>
            <a:ext cx="52314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2300"/>
              <a:buFont typeface="Salesforce Sans"/>
              <a:buChar char="“"/>
              <a:defRPr sz="23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28" name="Google Shape;828;p122"/>
          <p:cNvSpPr txBox="1">
            <a:spLocks noGrp="1"/>
          </p:cNvSpPr>
          <p:nvPr>
            <p:ph type="body" idx="1"/>
          </p:nvPr>
        </p:nvSpPr>
        <p:spPr>
          <a:xfrm>
            <a:off x="844674" y="3522912"/>
            <a:ext cx="3304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29" name="Google Shape;829;p122"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30"/>
        <p:cNvGrpSpPr/>
        <p:nvPr/>
      </p:nvGrpSpPr>
      <p:grpSpPr>
        <a:xfrm>
          <a:off x="0" y="0"/>
          <a:ext cx="0" cy="0"/>
          <a:chOff x="0" y="0"/>
          <a:chExt cx="0" cy="0"/>
        </a:xfrm>
      </p:grpSpPr>
      <p:pic>
        <p:nvPicPr>
          <p:cNvPr id="831" name="Google Shape;831;p123"/>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832" name="Google Shape;832;p123"/>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833" name="Google Shape;833;p123"/>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34" name="Google Shape;834;p123"/>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35" name="Google Shape;835;p123"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836" name="Google Shape;836;p123"/>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837"/>
        <p:cNvGrpSpPr/>
        <p:nvPr/>
      </p:nvGrpSpPr>
      <p:grpSpPr>
        <a:xfrm>
          <a:off x="0" y="0"/>
          <a:ext cx="0" cy="0"/>
          <a:chOff x="0" y="0"/>
          <a:chExt cx="0" cy="0"/>
        </a:xfrm>
      </p:grpSpPr>
      <p:pic>
        <p:nvPicPr>
          <p:cNvPr id="838" name="Google Shape;838;p124"/>
          <p:cNvPicPr preferRelativeResize="0"/>
          <p:nvPr/>
        </p:nvPicPr>
        <p:blipFill rotWithShape="1">
          <a:blip r:embed="rId2">
            <a:alphaModFix/>
          </a:blip>
          <a:srcRect/>
          <a:stretch/>
        </p:blipFill>
        <p:spPr>
          <a:xfrm>
            <a:off x="2" y="1343"/>
            <a:ext cx="9141607" cy="5142158"/>
          </a:xfrm>
          <a:prstGeom prst="rect">
            <a:avLst/>
          </a:prstGeom>
          <a:noFill/>
          <a:ln>
            <a:noFill/>
          </a:ln>
        </p:spPr>
      </p:pic>
      <p:pic>
        <p:nvPicPr>
          <p:cNvPr id="839" name="Google Shape;839;p12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40" name="Google Shape;840;p124"/>
          <p:cNvSpPr txBox="1">
            <a:spLocks noGrp="1"/>
          </p:cNvSpPr>
          <p:nvPr>
            <p:ph type="ctrTitle"/>
          </p:nvPr>
        </p:nvSpPr>
        <p:spPr>
          <a:xfrm>
            <a:off x="1884106" y="1353504"/>
            <a:ext cx="5375700" cy="836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41" name="Google Shape;841;p124"/>
          <p:cNvSpPr txBox="1">
            <a:spLocks noGrp="1"/>
          </p:cNvSpPr>
          <p:nvPr>
            <p:ph type="body" idx="1"/>
          </p:nvPr>
        </p:nvSpPr>
        <p:spPr>
          <a:xfrm>
            <a:off x="1884106" y="2246954"/>
            <a:ext cx="5375700" cy="6954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842"/>
        <p:cNvGrpSpPr/>
        <p:nvPr/>
      </p:nvGrpSpPr>
      <p:grpSpPr>
        <a:xfrm>
          <a:off x="0" y="0"/>
          <a:ext cx="0" cy="0"/>
          <a:chOff x="0" y="0"/>
          <a:chExt cx="0" cy="0"/>
        </a:xfrm>
      </p:grpSpPr>
      <p:pic>
        <p:nvPicPr>
          <p:cNvPr id="843" name="Google Shape;843;p125"/>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844" name="Google Shape;844;p12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45" name="Google Shape;845;p125"/>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46" name="Google Shape;846;p125"/>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Y - Sky Background">
  <p:cSld name="Sky Background">
    <p:bg>
      <p:bgPr>
        <a:solidFill>
          <a:srgbClr val="F4F4F4"/>
        </a:solidFill>
        <a:effectLst/>
      </p:bgPr>
    </p:bg>
    <p:spTree>
      <p:nvGrpSpPr>
        <p:cNvPr id="1" name="Shape 847"/>
        <p:cNvGrpSpPr/>
        <p:nvPr/>
      </p:nvGrpSpPr>
      <p:grpSpPr>
        <a:xfrm>
          <a:off x="0" y="0"/>
          <a:ext cx="0" cy="0"/>
          <a:chOff x="0" y="0"/>
          <a:chExt cx="0" cy="0"/>
        </a:xfrm>
      </p:grpSpPr>
      <p:pic>
        <p:nvPicPr>
          <p:cNvPr id="848" name="Google Shape;848;p126"/>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849" name="Google Shape;849;p126"/>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50" name="Google Shape;850;p12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51" name="Google Shape;851;p12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52" name="Google Shape;852;p126"/>
          <p:cNvSpPr txBox="1">
            <a:spLocks noGrp="1"/>
          </p:cNvSpPr>
          <p:nvPr>
            <p:ph type="body" idx="2"/>
          </p:nvPr>
        </p:nvSpPr>
        <p:spPr>
          <a:xfrm>
            <a:off x="428737" y="1205095"/>
            <a:ext cx="8275800" cy="35256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500"/>
              <a:buNone/>
              <a:defRPr>
                <a:solidFill>
                  <a:schemeClr val="accent1"/>
                </a:solidFill>
              </a:defRPr>
            </a:lvl1pPr>
            <a:lvl2pPr marL="914400" lvl="1" indent="-317500" algn="l" rtl="0">
              <a:spcBef>
                <a:spcPts val="200"/>
              </a:spcBef>
              <a:spcAft>
                <a:spcPts val="0"/>
              </a:spcAft>
              <a:buClr>
                <a:schemeClr val="dk1"/>
              </a:buClr>
              <a:buSzPts val="1400"/>
              <a:buChar char="•"/>
              <a:defRPr>
                <a:solidFill>
                  <a:schemeClr val="accent1"/>
                </a:solidFill>
              </a:defRPr>
            </a:lvl2pPr>
            <a:lvl3pPr marL="1371600" lvl="2" indent="-304800" algn="l" rtl="0">
              <a:spcBef>
                <a:spcPts val="500"/>
              </a:spcBef>
              <a:spcAft>
                <a:spcPts val="0"/>
              </a:spcAft>
              <a:buClr>
                <a:schemeClr val="dk1"/>
              </a:buClr>
              <a:buSzPts val="1200"/>
              <a:buChar char="•"/>
              <a:defRPr>
                <a:solidFill>
                  <a:schemeClr val="accent1"/>
                </a:solidFill>
              </a:defRPr>
            </a:lvl3pPr>
            <a:lvl4pPr marL="1828800" lvl="3" indent="-298450" algn="l" rtl="0">
              <a:spcBef>
                <a:spcPts val="500"/>
              </a:spcBef>
              <a:spcAft>
                <a:spcPts val="0"/>
              </a:spcAft>
              <a:buClr>
                <a:schemeClr val="dk1"/>
              </a:buClr>
              <a:buSzPts val="1100"/>
              <a:buChar char="•"/>
              <a:defRPr>
                <a:solidFill>
                  <a:schemeClr val="accent1"/>
                </a:solidFill>
              </a:defRPr>
            </a:lvl4pPr>
            <a:lvl5pPr marL="2286000" lvl="4" indent="-228600" algn="l" rtl="0">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57"/>
        <p:cNvGrpSpPr/>
        <p:nvPr/>
      </p:nvGrpSpPr>
      <p:grpSpPr>
        <a:xfrm>
          <a:off x="0" y="0"/>
          <a:ext cx="0" cy="0"/>
          <a:chOff x="0" y="0"/>
          <a:chExt cx="0" cy="0"/>
        </a:xfrm>
      </p:grpSpPr>
      <p:pic>
        <p:nvPicPr>
          <p:cNvPr id="58" name="Google Shape;58;p14"/>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59" name="Google Shape;59;p14"/>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0" name="Google Shape;60;p14"/>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1" name="Google Shape;61;p14"/>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2" name="Google Shape;62;p14"/>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3" name="Google Shape;63;p14"/>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64" name="Google Shape;64;p14"/>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65" name="Google Shape;65;p14"/>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6" name="Google Shape;66;p14"/>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7" name="Google Shape;67;p14"/>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68" name="Google Shape;68;p1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69" name="Google Shape;69;p1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853"/>
        <p:cNvGrpSpPr/>
        <p:nvPr/>
      </p:nvGrpSpPr>
      <p:grpSpPr>
        <a:xfrm>
          <a:off x="0" y="0"/>
          <a:ext cx="0" cy="0"/>
          <a:chOff x="0" y="0"/>
          <a:chExt cx="0" cy="0"/>
        </a:xfrm>
      </p:grpSpPr>
      <p:sp>
        <p:nvSpPr>
          <p:cNvPr id="854" name="Google Shape;854;p127"/>
          <p:cNvSpPr/>
          <p:nvPr/>
        </p:nvSpPr>
        <p:spPr>
          <a:xfrm flipH="1">
            <a:off x="5" y="0"/>
            <a:ext cx="2642700" cy="51435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alesforce Sans"/>
              <a:ea typeface="Salesforce Sans"/>
              <a:cs typeface="Salesforce Sans"/>
              <a:sym typeface="Salesforce Sans"/>
            </a:endParaRPr>
          </a:p>
        </p:txBody>
      </p:sp>
      <p:sp>
        <p:nvSpPr>
          <p:cNvPr id="855" name="Google Shape;855;p127"/>
          <p:cNvSpPr>
            <a:spLocks noGrp="1"/>
          </p:cNvSpPr>
          <p:nvPr>
            <p:ph type="pic" idx="2"/>
          </p:nvPr>
        </p:nvSpPr>
        <p:spPr>
          <a:xfrm>
            <a:off x="136992" y="133693"/>
            <a:ext cx="2368800" cy="1979700"/>
          </a:xfrm>
          <a:prstGeom prst="rect">
            <a:avLst/>
          </a:prstGeom>
          <a:solidFill>
            <a:schemeClr val="lt2"/>
          </a:solidFill>
          <a:ln>
            <a:noFill/>
          </a:ln>
        </p:spPr>
        <p:txBody>
          <a:bodyPr spcFirstLastPara="1" wrap="square" lIns="342950" tIns="0" rIns="342950" bIns="0" anchor="ctr" anchorCtr="0">
            <a:noAutofit/>
          </a:bodyPr>
          <a:lstStyle>
            <a:lvl1pPr marR="0" lvl="0" algn="ctr" rtl="0">
              <a:spcBef>
                <a:spcPts val="800"/>
              </a:spcBef>
              <a:spcAft>
                <a:spcPts val="0"/>
              </a:spcAft>
              <a:buClr>
                <a:srgbClr val="7F7F7F"/>
              </a:buClr>
              <a:buSzPts val="1100"/>
              <a:buFont typeface="Arial"/>
              <a:buNone/>
              <a:defRPr sz="11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56" name="Google Shape;856;p127"/>
          <p:cNvSpPr/>
          <p:nvPr/>
        </p:nvSpPr>
        <p:spPr>
          <a:xfrm>
            <a:off x="136992" y="133693"/>
            <a:ext cx="2368800" cy="1979700"/>
          </a:xfrm>
          <a:prstGeom prst="rect">
            <a:avLst/>
          </a:prstGeom>
          <a:solidFill>
            <a:srgbClr val="999999"/>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1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100">
              <a:solidFill>
                <a:srgbClr val="FFFFFF"/>
              </a:solidFill>
              <a:latin typeface="Salesforce Sans"/>
              <a:ea typeface="Salesforce Sans"/>
              <a:cs typeface="Salesforce Sans"/>
              <a:sym typeface="Salesforce Sans"/>
            </a:endParaRPr>
          </a:p>
        </p:txBody>
      </p:sp>
      <p:sp>
        <p:nvSpPr>
          <p:cNvPr id="857" name="Google Shape;857;p127"/>
          <p:cNvSpPr txBox="1">
            <a:spLocks noGrp="1"/>
          </p:cNvSpPr>
          <p:nvPr>
            <p:ph type="title"/>
          </p:nvPr>
        </p:nvSpPr>
        <p:spPr>
          <a:xfrm>
            <a:off x="2903754" y="367221"/>
            <a:ext cx="58116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100"/>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858" name="Google Shape;858;p127" descr="pasted-image.pdf"/>
          <p:cNvPicPr preferRelativeResize="0"/>
          <p:nvPr/>
        </p:nvPicPr>
        <p:blipFill rotWithShape="1">
          <a:blip r:embed="rId2">
            <a:alphaModFix/>
          </a:blip>
          <a:srcRect/>
          <a:stretch/>
        </p:blipFill>
        <p:spPr>
          <a:xfrm>
            <a:off x="1041297" y="4434970"/>
            <a:ext cx="559966" cy="392041"/>
          </a:xfrm>
          <a:prstGeom prst="rect">
            <a:avLst/>
          </a:prstGeom>
          <a:noFill/>
          <a:ln>
            <a:noFill/>
          </a:ln>
        </p:spPr>
      </p:pic>
      <p:cxnSp>
        <p:nvCxnSpPr>
          <p:cNvPr id="859" name="Google Shape;859;p127"/>
          <p:cNvCxnSpPr/>
          <p:nvPr/>
        </p:nvCxnSpPr>
        <p:spPr>
          <a:xfrm rot="10800000">
            <a:off x="1321265" y="3783075"/>
            <a:ext cx="0" cy="558000"/>
          </a:xfrm>
          <a:prstGeom prst="straightConnector1">
            <a:avLst/>
          </a:prstGeom>
          <a:noFill/>
          <a:ln w="9525" cap="flat" cmpd="sng">
            <a:solidFill>
              <a:srgbClr val="BCBABD"/>
            </a:solidFill>
            <a:prstDash val="solid"/>
            <a:round/>
            <a:headEnd type="none" w="sm" len="sm"/>
            <a:tailEnd type="none" w="sm" len="sm"/>
          </a:ln>
        </p:spPr>
      </p:cxnSp>
      <p:sp>
        <p:nvSpPr>
          <p:cNvPr id="860" name="Google Shape;860;p127"/>
          <p:cNvSpPr txBox="1">
            <a:spLocks noGrp="1"/>
          </p:cNvSpPr>
          <p:nvPr>
            <p:ph type="body" idx="1"/>
          </p:nvPr>
        </p:nvSpPr>
        <p:spPr>
          <a:xfrm>
            <a:off x="2903762" y="1277774"/>
            <a:ext cx="5811600" cy="18570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200"/>
              <a:buNone/>
              <a:defRPr sz="1200"/>
            </a:lvl1pPr>
            <a:lvl2pPr marL="914400" lvl="1" indent="-298450" algn="l" rtl="0">
              <a:spcBef>
                <a:spcPts val="200"/>
              </a:spcBef>
              <a:spcAft>
                <a:spcPts val="0"/>
              </a:spcAft>
              <a:buSzPts val="1100"/>
              <a:buChar char="•"/>
              <a:defRPr sz="1100"/>
            </a:lvl2pPr>
            <a:lvl3pPr marL="1371600" lvl="2" indent="-292100" algn="l" rtl="0">
              <a:spcBef>
                <a:spcPts val="500"/>
              </a:spcBef>
              <a:spcAft>
                <a:spcPts val="0"/>
              </a:spcAft>
              <a:buSzPts val="1000"/>
              <a:buChar char="•"/>
              <a:defRPr sz="1000">
                <a:solidFill>
                  <a:schemeClr val="dk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Z1 - Thank You_Slide 2">
  <p:cSld name="Thank You_slide 2">
    <p:bg>
      <p:bgPr>
        <a:solidFill>
          <a:srgbClr val="F4F4F4"/>
        </a:solidFill>
        <a:effectLst/>
      </p:bgPr>
    </p:bg>
    <p:spTree>
      <p:nvGrpSpPr>
        <p:cNvPr id="1" name="Shape 861"/>
        <p:cNvGrpSpPr/>
        <p:nvPr/>
      </p:nvGrpSpPr>
      <p:grpSpPr>
        <a:xfrm>
          <a:off x="0" y="0"/>
          <a:ext cx="0" cy="0"/>
          <a:chOff x="0" y="0"/>
          <a:chExt cx="0" cy="0"/>
        </a:xfrm>
      </p:grpSpPr>
      <p:pic>
        <p:nvPicPr>
          <p:cNvPr id="862" name="Google Shape;862;p128"/>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863" name="Google Shape;863;p128"/>
          <p:cNvGrpSpPr/>
          <p:nvPr/>
        </p:nvGrpSpPr>
        <p:grpSpPr>
          <a:xfrm>
            <a:off x="3" y="672"/>
            <a:ext cx="9141611" cy="5142156"/>
            <a:chOff x="4" y="896"/>
            <a:chExt cx="12188815" cy="6856208"/>
          </a:xfrm>
        </p:grpSpPr>
        <p:pic>
          <p:nvPicPr>
            <p:cNvPr id="864" name="Google Shape;864;p128"/>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865" name="Google Shape;865;p128"/>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866" name="Google Shape;866;p128"/>
          <p:cNvGrpSpPr/>
          <p:nvPr/>
        </p:nvGrpSpPr>
        <p:grpSpPr>
          <a:xfrm>
            <a:off x="2" y="670"/>
            <a:ext cx="9141611" cy="5142156"/>
            <a:chOff x="3" y="893"/>
            <a:chExt cx="12188815" cy="6856208"/>
          </a:xfrm>
        </p:grpSpPr>
        <p:pic>
          <p:nvPicPr>
            <p:cNvPr id="867" name="Google Shape;867;p128"/>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868" name="Google Shape;868;p128"/>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869"/>
        <p:cNvGrpSpPr/>
        <p:nvPr/>
      </p:nvGrpSpPr>
      <p:grpSpPr>
        <a:xfrm>
          <a:off x="0" y="0"/>
          <a:ext cx="0" cy="0"/>
          <a:chOff x="0" y="0"/>
          <a:chExt cx="0" cy="0"/>
        </a:xfrm>
      </p:grpSpPr>
      <p:pic>
        <p:nvPicPr>
          <p:cNvPr id="870" name="Google Shape;870;p129"/>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871" name="Google Shape;871;p12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72" name="Google Shape;872;p129"/>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73" name="Google Shape;873;p12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74" name="Google Shape;874;p12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875"/>
        <p:cNvGrpSpPr/>
        <p:nvPr/>
      </p:nvGrpSpPr>
      <p:grpSpPr>
        <a:xfrm>
          <a:off x="0" y="0"/>
          <a:ext cx="0" cy="0"/>
          <a:chOff x="0" y="0"/>
          <a:chExt cx="0" cy="0"/>
        </a:xfrm>
      </p:grpSpPr>
      <p:pic>
        <p:nvPicPr>
          <p:cNvPr id="876" name="Google Shape;876;p130"/>
          <p:cNvPicPr preferRelativeResize="0"/>
          <p:nvPr/>
        </p:nvPicPr>
        <p:blipFill rotWithShape="1">
          <a:blip r:embed="rId2">
            <a:alphaModFix/>
          </a:blip>
          <a:srcRect/>
          <a:stretch/>
        </p:blipFill>
        <p:spPr>
          <a:xfrm flipH="1">
            <a:off x="2383" y="670"/>
            <a:ext cx="9141615" cy="5142158"/>
          </a:xfrm>
          <a:prstGeom prst="rect">
            <a:avLst/>
          </a:prstGeom>
          <a:noFill/>
          <a:ln>
            <a:noFill/>
          </a:ln>
        </p:spPr>
      </p:pic>
      <p:sp>
        <p:nvSpPr>
          <p:cNvPr id="877" name="Google Shape;877;p13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78" name="Google Shape;878;p130"/>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79" name="Google Shape;879;p130"/>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80" name="Google Shape;880;p13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881"/>
        <p:cNvGrpSpPr/>
        <p:nvPr/>
      </p:nvGrpSpPr>
      <p:grpSpPr>
        <a:xfrm>
          <a:off x="0" y="0"/>
          <a:ext cx="0" cy="0"/>
          <a:chOff x="0" y="0"/>
          <a:chExt cx="0" cy="0"/>
        </a:xfrm>
      </p:grpSpPr>
      <p:sp>
        <p:nvSpPr>
          <p:cNvPr id="882" name="Google Shape;882;p131"/>
          <p:cNvSpPr txBox="1"/>
          <p:nvPr/>
        </p:nvSpPr>
        <p:spPr>
          <a:xfrm>
            <a:off x="785064" y="1641079"/>
            <a:ext cx="3544200" cy="264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accent1"/>
              </a:buClr>
              <a:buSzPts val="1200"/>
              <a:buFont typeface="Arial"/>
              <a:buNone/>
            </a:pPr>
            <a:r>
              <a:rPr lang="en" sz="1200" b="1">
                <a:solidFill>
                  <a:schemeClr val="accent1"/>
                </a:solidFill>
                <a:latin typeface="Salesforce Sans"/>
                <a:ea typeface="Salesforce Sans"/>
                <a:cs typeface="Salesforce Sans"/>
                <a:sym typeface="Salesforce Sans"/>
              </a:rPr>
              <a:t>What are Drawing Guides?  </a:t>
            </a:r>
            <a:endParaRPr sz="1100"/>
          </a:p>
          <a:p>
            <a:pPr marL="0" marR="0" lvl="0" indent="0" algn="l" rtl="0">
              <a:spcBef>
                <a:spcPts val="600"/>
              </a:spcBef>
              <a:spcAft>
                <a:spcPts val="0"/>
              </a:spcAft>
              <a:buClr>
                <a:schemeClr val="accent2"/>
              </a:buClr>
              <a:buSzPts val="900"/>
              <a:buFont typeface="Arial"/>
              <a:buNone/>
            </a:pPr>
            <a:r>
              <a:rPr lang="en" sz="9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100"/>
          </a:p>
          <a:p>
            <a:pPr marL="0" marR="0" lvl="0" indent="0" algn="l" rtl="0">
              <a:spcBef>
                <a:spcPts val="600"/>
              </a:spcBef>
              <a:spcAft>
                <a:spcPts val="0"/>
              </a:spcAft>
              <a:buClr>
                <a:schemeClr val="accent2"/>
              </a:buClr>
              <a:buSzPts val="900"/>
              <a:buFont typeface="Arial"/>
              <a:buNone/>
            </a:pPr>
            <a:br>
              <a:rPr lang="en" sz="900" b="1">
                <a:solidFill>
                  <a:schemeClr val="accent1"/>
                </a:solidFill>
                <a:latin typeface="Salesforce Sans"/>
                <a:ea typeface="Salesforce Sans"/>
                <a:cs typeface="Salesforce Sans"/>
                <a:sym typeface="Salesforce Sans"/>
              </a:rPr>
            </a:br>
            <a:endParaRPr sz="1100"/>
          </a:p>
        </p:txBody>
      </p:sp>
      <p:sp>
        <p:nvSpPr>
          <p:cNvPr id="883" name="Google Shape;883;p131"/>
          <p:cNvSpPr txBox="1"/>
          <p:nvPr/>
        </p:nvSpPr>
        <p:spPr>
          <a:xfrm>
            <a:off x="5624790" y="1317070"/>
            <a:ext cx="2745000" cy="3462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 sz="9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100"/>
          </a:p>
        </p:txBody>
      </p:sp>
      <p:cxnSp>
        <p:nvCxnSpPr>
          <p:cNvPr id="884" name="Google Shape;884;p131"/>
          <p:cNvCxnSpPr/>
          <p:nvPr/>
        </p:nvCxnSpPr>
        <p:spPr>
          <a:xfrm rot="10800000">
            <a:off x="4572000" y="-4090562"/>
            <a:ext cx="0" cy="9144000"/>
          </a:xfrm>
          <a:prstGeom prst="straightConnector1">
            <a:avLst/>
          </a:prstGeom>
          <a:noFill/>
          <a:ln w="19050" cap="flat" cmpd="sng">
            <a:solidFill>
              <a:schemeClr val="accent3"/>
            </a:solidFill>
            <a:prstDash val="solid"/>
            <a:round/>
            <a:headEnd type="none" w="sm" len="sm"/>
            <a:tailEnd type="none" w="sm" len="sm"/>
          </a:ln>
        </p:spPr>
      </p:cxnSp>
      <p:grpSp>
        <p:nvGrpSpPr>
          <p:cNvPr id="885" name="Google Shape;885;p131"/>
          <p:cNvGrpSpPr/>
          <p:nvPr/>
        </p:nvGrpSpPr>
        <p:grpSpPr>
          <a:xfrm>
            <a:off x="1" y="-1191"/>
            <a:ext cx="9143963" cy="5144691"/>
            <a:chOff x="1" y="-1588"/>
            <a:chExt cx="12188700" cy="6859588"/>
          </a:xfrm>
        </p:grpSpPr>
        <p:cxnSp>
          <p:nvCxnSpPr>
            <p:cNvPr id="886" name="Google Shape;886;p131"/>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887" name="Google Shape;887;p131"/>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888" name="Google Shape;888;p131"/>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889" name="Google Shape;889;p131"/>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890" name="Google Shape;890;p131"/>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891" name="Google Shape;891;p131"/>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892" name="Google Shape;892;p131"/>
          <p:cNvSpPr txBox="1">
            <a:spLocks noGrp="1"/>
          </p:cNvSpPr>
          <p:nvPr>
            <p:ph type="title"/>
          </p:nvPr>
        </p:nvSpPr>
        <p:spPr>
          <a:xfrm>
            <a:off x="428737" y="47628"/>
            <a:ext cx="87153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grpSp>
        <p:nvGrpSpPr>
          <p:cNvPr id="893" name="Google Shape;893;p131"/>
          <p:cNvGrpSpPr/>
          <p:nvPr/>
        </p:nvGrpSpPr>
        <p:grpSpPr>
          <a:xfrm>
            <a:off x="376434" y="1325269"/>
            <a:ext cx="8391408" cy="3296601"/>
            <a:chOff x="501778" y="1690825"/>
            <a:chExt cx="11185561" cy="4395468"/>
          </a:xfrm>
        </p:grpSpPr>
        <p:sp>
          <p:nvSpPr>
            <p:cNvPr id="894" name="Google Shape;894;p131"/>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895" name="Google Shape;895;p131"/>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896" name="Google Shape;896;p131"/>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897" name="Google Shape;897;p131"/>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898"/>
        <p:cNvGrpSpPr/>
        <p:nvPr/>
      </p:nvGrpSpPr>
      <p:grpSpPr>
        <a:xfrm>
          <a:off x="0" y="0"/>
          <a:ext cx="0" cy="0"/>
          <a:chOff x="0" y="0"/>
          <a:chExt cx="0" cy="0"/>
        </a:xfrm>
      </p:grpSpPr>
      <p:pic>
        <p:nvPicPr>
          <p:cNvPr id="899" name="Google Shape;899;p132"/>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900" name="Google Shape;900;p132"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sp>
        <p:nvSpPr>
          <p:cNvPr id="901" name="Google Shape;901;p132"/>
          <p:cNvSpPr txBox="1">
            <a:spLocks noGrp="1"/>
          </p:cNvSpPr>
          <p:nvPr>
            <p:ph type="ctrTitle"/>
          </p:nvPr>
        </p:nvSpPr>
        <p:spPr>
          <a:xfrm>
            <a:off x="353889" y="898181"/>
            <a:ext cx="6813300" cy="973800"/>
          </a:xfrm>
          <a:prstGeom prst="rect">
            <a:avLst/>
          </a:prstGeom>
          <a:noFill/>
          <a:ln>
            <a:noFill/>
          </a:ln>
        </p:spPr>
        <p:txBody>
          <a:bodyPr spcFirstLastPara="1" wrap="square" lIns="0" tIns="0" rIns="0" bIns="0" anchor="b" anchorCtr="0">
            <a:noAutofit/>
          </a:bodyPr>
          <a:lstStyle>
            <a:lvl1pPr marL="0" marR="0" lvl="0" indent="0" algn="l" rtl="0">
              <a:lnSpc>
                <a:spcPct val="90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902" name="Google Shape;902;p132"/>
          <p:cNvSpPr txBox="1">
            <a:spLocks noGrp="1"/>
          </p:cNvSpPr>
          <p:nvPr>
            <p:ph type="subTitle" idx="1"/>
          </p:nvPr>
        </p:nvSpPr>
        <p:spPr>
          <a:xfrm>
            <a:off x="353882" y="1734948"/>
            <a:ext cx="5773500" cy="357600"/>
          </a:xfrm>
          <a:prstGeom prst="rect">
            <a:avLst/>
          </a:prstGeom>
          <a:noFill/>
          <a:ln>
            <a:noFill/>
          </a:ln>
        </p:spPr>
        <p:txBody>
          <a:bodyPr spcFirstLastPara="1" wrap="square" lIns="0" tIns="0" rIns="0" bIns="0" anchor="t" anchorCtr="0">
            <a:noAutofit/>
          </a:bodyPr>
          <a:lstStyle>
            <a:lvl1pPr marL="12700" marR="0" lvl="0" indent="-12700" algn="l" rtl="0">
              <a:lnSpc>
                <a:spcPct val="95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903" name="Google Shape;903;p132"/>
          <p:cNvSpPr txBox="1">
            <a:spLocks noGrp="1"/>
          </p:cNvSpPr>
          <p:nvPr>
            <p:ph type="body" idx="2"/>
          </p:nvPr>
        </p:nvSpPr>
        <p:spPr>
          <a:xfrm>
            <a:off x="353882" y="2409035"/>
            <a:ext cx="5773500" cy="2139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100" b="0" i="0" u="none" strike="noStrike" cap="none">
                <a:solidFill>
                  <a:schemeClr val="dk1"/>
                </a:solidFill>
                <a:latin typeface="Arial"/>
                <a:ea typeface="Arial"/>
                <a:cs typeface="Arial"/>
                <a:sym typeface="Arial"/>
              </a:defRPr>
            </a:lvl2pPr>
            <a:lvl3pPr marL="1371600" marR="0" lvl="2" indent="-228600" algn="l" rtl="0">
              <a:lnSpc>
                <a:spcPct val="95000"/>
              </a:lnSpc>
              <a:spcBef>
                <a:spcPts val="2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273050" algn="l" rtl="0">
              <a:lnSpc>
                <a:spcPct val="100000"/>
              </a:lnSpc>
              <a:spcBef>
                <a:spcPts val="0"/>
              </a:spcBef>
              <a:spcAft>
                <a:spcPts val="0"/>
              </a:spcAft>
              <a:buClr>
                <a:schemeClr val="dk1"/>
              </a:buClr>
              <a:buSzPts val="700"/>
              <a:buFont typeface="Arial"/>
              <a:buChar char="•"/>
              <a:defRPr sz="700" b="1"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100"/>
              <a:buFont typeface="Arial"/>
              <a:buNone/>
              <a:defRPr sz="7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grpSp>
        <p:nvGrpSpPr>
          <p:cNvPr id="904" name="Google Shape;904;p132"/>
          <p:cNvGrpSpPr/>
          <p:nvPr/>
        </p:nvGrpSpPr>
        <p:grpSpPr>
          <a:xfrm>
            <a:off x="547395" y="3801588"/>
            <a:ext cx="1629703" cy="1660293"/>
            <a:chOff x="1028459" y="5082988"/>
            <a:chExt cx="1928871" cy="1965542"/>
          </a:xfrm>
        </p:grpSpPr>
        <p:pic>
          <p:nvPicPr>
            <p:cNvPr id="905" name="Google Shape;905;p132"/>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906" name="Google Shape;906;p132"/>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907" name="Google Shape;907;p132"/>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908" name="Google Shape;908;p132"/>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909" name="Google Shape;909;p132"/>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910" name="Google Shape;910;p132"/>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911" name="Google Shape;911;p132"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
        <p:nvSpPr>
          <p:cNvPr id="912" name="Google Shape;912;p132"/>
          <p:cNvSpPr txBox="1">
            <a:spLocks noGrp="1"/>
          </p:cNvSpPr>
          <p:nvPr>
            <p:ph type="body" idx="3"/>
          </p:nvPr>
        </p:nvSpPr>
        <p:spPr>
          <a:xfrm>
            <a:off x="353882" y="2210368"/>
            <a:ext cx="5773500" cy="185700"/>
          </a:xfrm>
          <a:prstGeom prst="rect">
            <a:avLst/>
          </a:prstGeom>
          <a:noFill/>
          <a:ln>
            <a:noFill/>
          </a:ln>
        </p:spPr>
        <p:txBody>
          <a:bodyPr spcFirstLastPara="1" wrap="square" lIns="0" tIns="0" rIns="0" bIns="0" anchor="t" anchorCtr="0">
            <a:noAutofit/>
          </a:bodyPr>
          <a:lstStyle>
            <a:lvl1pPr marL="457200" marR="0" lvl="0" indent="-228600" algn="l" rtl="0">
              <a:lnSpc>
                <a:spcPct val="95000"/>
              </a:lnSpc>
              <a:spcBef>
                <a:spcPts val="0"/>
              </a:spcBef>
              <a:spcAft>
                <a:spcPts val="0"/>
              </a:spcAft>
              <a:buClr>
                <a:schemeClr val="dk1"/>
              </a:buClr>
              <a:buSzPts val="1100"/>
              <a:buNone/>
              <a:defRPr sz="1100" b="1" i="0" u="none" strike="noStrike" cap="none">
                <a:solidFill>
                  <a:schemeClr val="dk1"/>
                </a:solidFill>
              </a:defRPr>
            </a:lvl1pPr>
            <a:lvl2pPr marL="914400" marR="0" lvl="1" indent="-317500" algn="l" rtl="0">
              <a:lnSpc>
                <a:spcPct val="100000"/>
              </a:lnSpc>
              <a:spcBef>
                <a:spcPts val="200"/>
              </a:spcBef>
              <a:spcAft>
                <a:spcPts val="0"/>
              </a:spcAft>
              <a:buClr>
                <a:schemeClr val="dk1"/>
              </a:buClr>
              <a:buSzPts val="1400"/>
              <a:buChar char="•"/>
              <a:defRPr sz="1400" b="1" i="0" u="none" strike="noStrike" cap="none">
                <a:solidFill>
                  <a:schemeClr val="dk1"/>
                </a:solidFill>
              </a:defRPr>
            </a:lvl2pPr>
            <a:lvl3pPr marL="1371600" marR="0" lvl="2" indent="-304800" algn="l" rtl="0">
              <a:lnSpc>
                <a:spcPct val="100000"/>
              </a:lnSpc>
              <a:spcBef>
                <a:spcPts val="500"/>
              </a:spcBef>
              <a:spcAft>
                <a:spcPts val="0"/>
              </a:spcAft>
              <a:buClr>
                <a:schemeClr val="dk1"/>
              </a:buClr>
              <a:buSzPts val="1200"/>
              <a:buChar char="•"/>
              <a:defRPr sz="1200" b="1" i="0" u="none" strike="noStrike" cap="none">
                <a:solidFill>
                  <a:schemeClr val="dk1"/>
                </a:solidFill>
              </a:defRPr>
            </a:lvl3pPr>
            <a:lvl4pPr marL="1828800" marR="0" lvl="3" indent="-298450" algn="l" rtl="0">
              <a:lnSpc>
                <a:spcPct val="100000"/>
              </a:lnSpc>
              <a:spcBef>
                <a:spcPts val="500"/>
              </a:spcBef>
              <a:spcAft>
                <a:spcPts val="0"/>
              </a:spcAft>
              <a:buClr>
                <a:schemeClr val="dk1"/>
              </a:buClr>
              <a:buSzPts val="1100"/>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None/>
              <a:defRPr sz="1500" b="1" i="0" u="none" strike="noStrike" cap="none">
                <a:solidFill>
                  <a:schemeClr val="dk1"/>
                </a:solidFill>
              </a:defRPr>
            </a:lvl5pPr>
            <a:lvl6pPr marL="2743200" marR="0" lvl="5" indent="-323850" algn="l" rtl="0">
              <a:lnSpc>
                <a:spcPct val="100000"/>
              </a:lnSpc>
              <a:spcBef>
                <a:spcPts val="500"/>
              </a:spcBef>
              <a:spcAft>
                <a:spcPts val="0"/>
              </a:spcAft>
              <a:buClr>
                <a:schemeClr val="dk1"/>
              </a:buClr>
              <a:buSzPts val="1500"/>
              <a:buChar char="•"/>
              <a:defRPr sz="1500" b="1" i="0" u="none" strike="noStrike" cap="none">
                <a:solidFill>
                  <a:schemeClr val="dk1"/>
                </a:solidFill>
              </a:defRPr>
            </a:lvl6pPr>
            <a:lvl7pPr marL="3200400" marR="0" lvl="6"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7pPr>
            <a:lvl8pPr marL="3657600" marR="0" lvl="7"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8pPr>
            <a:lvl9pPr marL="4114800" marR="0" lvl="8"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9pPr>
          </a:lstStyle>
          <a:p>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913"/>
        <p:cNvGrpSpPr/>
        <p:nvPr/>
      </p:nvGrpSpPr>
      <p:grpSpPr>
        <a:xfrm>
          <a:off x="0" y="0"/>
          <a:ext cx="0" cy="0"/>
          <a:chOff x="0" y="0"/>
          <a:chExt cx="0" cy="0"/>
        </a:xfrm>
      </p:grpSpPr>
      <p:sp>
        <p:nvSpPr>
          <p:cNvPr id="914" name="Google Shape;914;p133"/>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pic>
        <p:nvPicPr>
          <p:cNvPr id="915" name="Google Shape;915;p133"/>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916" name="Google Shape;916;p133"/>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17" name="Google Shape;917;p133"/>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18" name="Google Shape;918;p133"/>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19" name="Google Shape;919;p13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920"/>
        <p:cNvGrpSpPr/>
        <p:nvPr/>
      </p:nvGrpSpPr>
      <p:grpSpPr>
        <a:xfrm>
          <a:off x="0" y="0"/>
          <a:ext cx="0" cy="0"/>
          <a:chOff x="0" y="0"/>
          <a:chExt cx="0" cy="0"/>
        </a:xfrm>
      </p:grpSpPr>
      <p:pic>
        <p:nvPicPr>
          <p:cNvPr id="921" name="Google Shape;921;p134"/>
          <p:cNvPicPr preferRelativeResize="0"/>
          <p:nvPr/>
        </p:nvPicPr>
        <p:blipFill rotWithShape="1">
          <a:blip r:embed="rId2">
            <a:alphaModFix/>
          </a:blip>
          <a:srcRect/>
          <a:stretch/>
        </p:blipFill>
        <p:spPr>
          <a:xfrm>
            <a:off x="0" y="1340"/>
            <a:ext cx="9141615" cy="5142158"/>
          </a:xfrm>
          <a:prstGeom prst="rect">
            <a:avLst/>
          </a:prstGeom>
          <a:noFill/>
          <a:ln>
            <a:noFill/>
          </a:ln>
        </p:spPr>
      </p:pic>
      <p:pic>
        <p:nvPicPr>
          <p:cNvPr id="922" name="Google Shape;922;p134"/>
          <p:cNvPicPr preferRelativeResize="0"/>
          <p:nvPr/>
        </p:nvPicPr>
        <p:blipFill rotWithShape="1">
          <a:blip r:embed="rId3">
            <a:alphaModFix/>
          </a:blip>
          <a:srcRect l="27792"/>
          <a:stretch/>
        </p:blipFill>
        <p:spPr>
          <a:xfrm>
            <a:off x="2541528" y="1350"/>
            <a:ext cx="6602470" cy="5142150"/>
          </a:xfrm>
          <a:prstGeom prst="rect">
            <a:avLst/>
          </a:prstGeom>
          <a:noFill/>
          <a:ln>
            <a:noFill/>
          </a:ln>
        </p:spPr>
      </p:pic>
      <p:sp>
        <p:nvSpPr>
          <p:cNvPr id="923" name="Google Shape;923;p134"/>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24" name="Google Shape;924;p134"/>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25" name="Google Shape;925;p134"/>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26" name="Google Shape;926;p134"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D - Basic">
  <p:cSld name="D - Basic_1">
    <p:bg>
      <p:bgPr>
        <a:solidFill>
          <a:schemeClr val="lt1"/>
        </a:solidFill>
        <a:effectLst/>
      </p:bgPr>
    </p:bg>
    <p:spTree>
      <p:nvGrpSpPr>
        <p:cNvPr id="1" name="Shape 927"/>
        <p:cNvGrpSpPr/>
        <p:nvPr/>
      </p:nvGrpSpPr>
      <p:grpSpPr>
        <a:xfrm>
          <a:off x="0" y="0"/>
          <a:ext cx="0" cy="0"/>
          <a:chOff x="0" y="0"/>
          <a:chExt cx="0" cy="0"/>
        </a:xfrm>
      </p:grpSpPr>
      <p:sp>
        <p:nvSpPr>
          <p:cNvPr id="928" name="Google Shape;928;p135"/>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29" name="Google Shape;929;p135"/>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30" name="Google Shape;930;p135"/>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matchingName="Paper Texture ">
  <p:cSld name="Paper Texture ">
    <p:spTree>
      <p:nvGrpSpPr>
        <p:cNvPr id="1" name="Shape 931"/>
        <p:cNvGrpSpPr/>
        <p:nvPr/>
      </p:nvGrpSpPr>
      <p:grpSpPr>
        <a:xfrm>
          <a:off x="0" y="0"/>
          <a:ext cx="0" cy="0"/>
          <a:chOff x="0" y="0"/>
          <a:chExt cx="0" cy="0"/>
        </a:xfrm>
      </p:grpSpPr>
      <p:pic>
        <p:nvPicPr>
          <p:cNvPr id="932" name="Google Shape;932;p136" descr="Picture 2"/>
          <p:cNvPicPr preferRelativeResize="0"/>
          <p:nvPr/>
        </p:nvPicPr>
        <p:blipFill rotWithShape="1">
          <a:blip r:embed="rId2">
            <a:alphaModFix/>
          </a:blip>
          <a:srcRect/>
          <a:stretch/>
        </p:blipFill>
        <p:spPr>
          <a:xfrm>
            <a:off x="4762" y="1339"/>
            <a:ext cx="9139238" cy="5140822"/>
          </a:xfrm>
          <a:prstGeom prst="rect">
            <a:avLst/>
          </a:prstGeom>
          <a:noFill/>
          <a:ln>
            <a:noFill/>
          </a:ln>
        </p:spPr>
      </p:pic>
      <p:sp>
        <p:nvSpPr>
          <p:cNvPr id="933" name="Google Shape;933;p136"/>
          <p:cNvSpPr txBox="1">
            <a:spLocks noGrp="1"/>
          </p:cNvSpPr>
          <p:nvPr>
            <p:ph type="body" idx="1"/>
          </p:nvPr>
        </p:nvSpPr>
        <p:spPr>
          <a:xfrm>
            <a:off x="433391" y="822884"/>
            <a:ext cx="8284500" cy="253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Clr>
                <a:schemeClr val="accent1"/>
              </a:buClr>
              <a:buSzPts val="1700"/>
              <a:buFont typeface="Arial"/>
              <a:buNone/>
              <a:defRPr sz="1700">
                <a:solidFill>
                  <a:schemeClr val="accent1"/>
                </a:solidFill>
              </a:defRPr>
            </a:lvl1pPr>
            <a:lvl2pPr marL="914400" lvl="1" indent="-336550" algn="l" rtl="0">
              <a:lnSpc>
                <a:spcPct val="100000"/>
              </a:lnSpc>
              <a:spcBef>
                <a:spcPts val="0"/>
              </a:spcBef>
              <a:spcAft>
                <a:spcPts val="0"/>
              </a:spcAft>
              <a:buClr>
                <a:schemeClr val="accent1"/>
              </a:buClr>
              <a:buSzPts val="1700"/>
              <a:buFont typeface="Arial"/>
              <a:buChar char="•"/>
              <a:defRPr sz="1700">
                <a:solidFill>
                  <a:schemeClr val="accent1"/>
                </a:solidFill>
              </a:defRPr>
            </a:lvl2pPr>
            <a:lvl3pPr marL="1371600" lvl="2" indent="-336550" algn="l" rtl="0">
              <a:lnSpc>
                <a:spcPct val="100000"/>
              </a:lnSpc>
              <a:spcBef>
                <a:spcPts val="0"/>
              </a:spcBef>
              <a:spcAft>
                <a:spcPts val="0"/>
              </a:spcAft>
              <a:buClr>
                <a:schemeClr val="accent1"/>
              </a:buClr>
              <a:buSzPts val="1700"/>
              <a:buFont typeface="Arial"/>
              <a:buChar char="•"/>
              <a:defRPr sz="1700">
                <a:solidFill>
                  <a:schemeClr val="accent1"/>
                </a:solidFill>
              </a:defRPr>
            </a:lvl3pPr>
            <a:lvl4pPr marL="1828800" lvl="3" indent="-336550" algn="l" rtl="0">
              <a:lnSpc>
                <a:spcPct val="100000"/>
              </a:lnSpc>
              <a:spcBef>
                <a:spcPts val="0"/>
              </a:spcBef>
              <a:spcAft>
                <a:spcPts val="0"/>
              </a:spcAft>
              <a:buClr>
                <a:schemeClr val="accent1"/>
              </a:buClr>
              <a:buSzPts val="1700"/>
              <a:buFont typeface="Arial"/>
              <a:buChar char="•"/>
              <a:defRPr sz="1700">
                <a:solidFill>
                  <a:schemeClr val="accent1"/>
                </a:solidFill>
              </a:defRPr>
            </a:lvl4pPr>
            <a:lvl5pPr marL="2286000" lvl="4" indent="-228600" algn="l" rtl="0">
              <a:lnSpc>
                <a:spcPct val="100000"/>
              </a:lnSpc>
              <a:spcBef>
                <a:spcPts val="0"/>
              </a:spcBef>
              <a:spcAft>
                <a:spcPts val="0"/>
              </a:spcAft>
              <a:buClr>
                <a:schemeClr val="accent1"/>
              </a:buClr>
              <a:buSzPts val="1700"/>
              <a:buFont typeface="Arial"/>
              <a:buNone/>
              <a:defRPr sz="1700">
                <a:solidFill>
                  <a:schemeClr val="accent1"/>
                </a:solidFill>
              </a:defRPr>
            </a:lvl5pPr>
            <a:lvl6pPr marL="2743200" lvl="5" indent="-273050" algn="l" rtl="0">
              <a:lnSpc>
                <a:spcPct val="100000"/>
              </a:lnSpc>
              <a:spcBef>
                <a:spcPts val="800"/>
              </a:spcBef>
              <a:spcAft>
                <a:spcPts val="0"/>
              </a:spcAft>
              <a:buClr>
                <a:schemeClr val="accent2"/>
              </a:buClr>
              <a:buSzPts val="700"/>
              <a:buChar char="•"/>
              <a:defRPr/>
            </a:lvl6pPr>
            <a:lvl7pPr marL="3200400" lvl="6" indent="-273050" algn="l" rtl="0">
              <a:lnSpc>
                <a:spcPct val="100000"/>
              </a:lnSpc>
              <a:spcBef>
                <a:spcPts val="800"/>
              </a:spcBef>
              <a:spcAft>
                <a:spcPts val="0"/>
              </a:spcAft>
              <a:buClr>
                <a:schemeClr val="accent2"/>
              </a:buClr>
              <a:buSzPts val="700"/>
              <a:buChar char="•"/>
              <a:defRPr/>
            </a:lvl7pPr>
            <a:lvl8pPr marL="3657600" lvl="7" indent="-273050" algn="l" rtl="0">
              <a:lnSpc>
                <a:spcPct val="100000"/>
              </a:lnSpc>
              <a:spcBef>
                <a:spcPts val="800"/>
              </a:spcBef>
              <a:spcAft>
                <a:spcPts val="0"/>
              </a:spcAft>
              <a:buClr>
                <a:schemeClr val="accent2"/>
              </a:buClr>
              <a:buSzPts val="700"/>
              <a:buChar char="•"/>
              <a:defRPr/>
            </a:lvl8pPr>
            <a:lvl9pPr marL="4114800" lvl="8" indent="-273050" algn="l" rtl="0">
              <a:lnSpc>
                <a:spcPct val="100000"/>
              </a:lnSpc>
              <a:spcBef>
                <a:spcPts val="800"/>
              </a:spcBef>
              <a:spcAft>
                <a:spcPts val="0"/>
              </a:spcAft>
              <a:buClr>
                <a:schemeClr val="accent2"/>
              </a:buClr>
              <a:buSzPts val="700"/>
              <a:buChar char="•"/>
              <a:defRPr/>
            </a:lvl9pPr>
          </a:lstStyle>
          <a:p>
            <a:endParaRPr/>
          </a:p>
        </p:txBody>
      </p:sp>
      <p:pic>
        <p:nvPicPr>
          <p:cNvPr id="934" name="Google Shape;934;p136" descr="pasted-image.pdf"/>
          <p:cNvPicPr preferRelativeResize="0"/>
          <p:nvPr/>
        </p:nvPicPr>
        <p:blipFill rotWithShape="1">
          <a:blip r:embed="rId3">
            <a:alphaModFix/>
          </a:blip>
          <a:srcRect/>
          <a:stretch/>
        </p:blipFill>
        <p:spPr>
          <a:xfrm>
            <a:off x="8277692" y="424095"/>
            <a:ext cx="476677" cy="333735"/>
          </a:xfrm>
          <a:prstGeom prst="rect">
            <a:avLst/>
          </a:prstGeom>
          <a:noFill/>
          <a:ln>
            <a:noFill/>
          </a:ln>
        </p:spPr>
      </p:pic>
      <p:sp>
        <p:nvSpPr>
          <p:cNvPr id="935" name="Google Shape;935;p136"/>
          <p:cNvSpPr txBox="1">
            <a:spLocks noGrp="1"/>
          </p:cNvSpPr>
          <p:nvPr>
            <p:ph type="title"/>
          </p:nvPr>
        </p:nvSpPr>
        <p:spPr>
          <a:xfrm>
            <a:off x="433391" y="47625"/>
            <a:ext cx="82845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2300"/>
              <a:buFont typeface="Arial"/>
              <a:buNone/>
              <a:defRPr>
                <a:solidFill>
                  <a:schemeClr val="accent1"/>
                </a:solidFill>
              </a:defRPr>
            </a:lvl1pPr>
            <a:lvl2pPr lvl="1" algn="l" rtl="0">
              <a:lnSpc>
                <a:spcPct val="95000"/>
              </a:lnSpc>
              <a:spcBef>
                <a:spcPts val="0"/>
              </a:spcBef>
              <a:spcAft>
                <a:spcPts val="0"/>
              </a:spcAft>
              <a:buClr>
                <a:srgbClr val="205CA0"/>
              </a:buClr>
              <a:buSzPts val="700"/>
              <a:buNone/>
              <a:defRPr/>
            </a:lvl2pPr>
            <a:lvl3pPr lvl="2" algn="l" rtl="0">
              <a:lnSpc>
                <a:spcPct val="95000"/>
              </a:lnSpc>
              <a:spcBef>
                <a:spcPts val="0"/>
              </a:spcBef>
              <a:spcAft>
                <a:spcPts val="0"/>
              </a:spcAft>
              <a:buClr>
                <a:srgbClr val="205CA0"/>
              </a:buClr>
              <a:buSzPts val="700"/>
              <a:buNone/>
              <a:defRPr/>
            </a:lvl3pPr>
            <a:lvl4pPr lvl="3" algn="l" rtl="0">
              <a:lnSpc>
                <a:spcPct val="95000"/>
              </a:lnSpc>
              <a:spcBef>
                <a:spcPts val="0"/>
              </a:spcBef>
              <a:spcAft>
                <a:spcPts val="0"/>
              </a:spcAft>
              <a:buClr>
                <a:srgbClr val="205CA0"/>
              </a:buClr>
              <a:buSzPts val="700"/>
              <a:buNone/>
              <a:defRPr/>
            </a:lvl4pPr>
            <a:lvl5pPr lvl="4" algn="l" rtl="0">
              <a:lnSpc>
                <a:spcPct val="95000"/>
              </a:lnSpc>
              <a:spcBef>
                <a:spcPts val="0"/>
              </a:spcBef>
              <a:spcAft>
                <a:spcPts val="0"/>
              </a:spcAft>
              <a:buClr>
                <a:srgbClr val="205CA0"/>
              </a:buClr>
              <a:buSzPts val="700"/>
              <a:buNone/>
              <a:defRPr/>
            </a:lvl5pPr>
            <a:lvl6pPr lvl="5" algn="l" rtl="0">
              <a:lnSpc>
                <a:spcPct val="95000"/>
              </a:lnSpc>
              <a:spcBef>
                <a:spcPts val="0"/>
              </a:spcBef>
              <a:spcAft>
                <a:spcPts val="0"/>
              </a:spcAft>
              <a:buClr>
                <a:srgbClr val="205CA0"/>
              </a:buClr>
              <a:buSzPts val="700"/>
              <a:buNone/>
              <a:defRPr/>
            </a:lvl6pPr>
            <a:lvl7pPr lvl="6" algn="l" rtl="0">
              <a:lnSpc>
                <a:spcPct val="95000"/>
              </a:lnSpc>
              <a:spcBef>
                <a:spcPts val="0"/>
              </a:spcBef>
              <a:spcAft>
                <a:spcPts val="0"/>
              </a:spcAft>
              <a:buClr>
                <a:srgbClr val="205CA0"/>
              </a:buClr>
              <a:buSzPts val="700"/>
              <a:buNone/>
              <a:defRPr/>
            </a:lvl7pPr>
            <a:lvl8pPr lvl="7" algn="l" rtl="0">
              <a:lnSpc>
                <a:spcPct val="95000"/>
              </a:lnSpc>
              <a:spcBef>
                <a:spcPts val="0"/>
              </a:spcBef>
              <a:spcAft>
                <a:spcPts val="0"/>
              </a:spcAft>
              <a:buClr>
                <a:srgbClr val="205CA0"/>
              </a:buClr>
              <a:buSzPts val="700"/>
              <a:buNone/>
              <a:defRPr/>
            </a:lvl8pPr>
            <a:lvl9pPr lvl="8" algn="l" rtl="0">
              <a:lnSpc>
                <a:spcPct val="95000"/>
              </a:lnSpc>
              <a:spcBef>
                <a:spcPts val="0"/>
              </a:spcBef>
              <a:spcAft>
                <a:spcPts val="0"/>
              </a:spcAft>
              <a:buClr>
                <a:srgbClr val="205CA0"/>
              </a:buClr>
              <a:buSzPts val="700"/>
              <a:buNone/>
              <a:defRPr/>
            </a:lvl9pPr>
          </a:lstStyle>
          <a:p>
            <a:endParaRPr/>
          </a:p>
        </p:txBody>
      </p:sp>
      <p:sp>
        <p:nvSpPr>
          <p:cNvPr id="936" name="Google Shape;936;p136"/>
          <p:cNvSpPr txBox="1">
            <a:spLocks noGrp="1"/>
          </p:cNvSpPr>
          <p:nvPr>
            <p:ph type="sldNum" idx="12"/>
          </p:nvPr>
        </p:nvSpPr>
        <p:spPr>
          <a:xfrm>
            <a:off x="4419758" y="4629150"/>
            <a:ext cx="2131500" cy="276300"/>
          </a:xfrm>
          <a:prstGeom prst="rect">
            <a:avLst/>
          </a:prstGeom>
          <a:noFill/>
          <a:ln>
            <a:noFill/>
          </a:ln>
        </p:spPr>
        <p:txBody>
          <a:bodyPr spcFirstLastPara="1" wrap="square" lIns="34275" tIns="34275" rIns="34275" bIns="34275" anchor="ctr" anchorCtr="0">
            <a:noAutofit/>
          </a:bodyPr>
          <a:lstStyle>
            <a:lvl1pPr marL="0" marR="0" lvl="0"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1pPr>
            <a:lvl2pPr marL="0" marR="0" lvl="1"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2pPr>
            <a:lvl3pPr marL="0" marR="0" lvl="2"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3pPr>
            <a:lvl4pPr marL="0" marR="0" lvl="3"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4pPr>
            <a:lvl5pPr marL="0" marR="0" lvl="4"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5pPr>
            <a:lvl6pPr marL="0" marR="0" lvl="5"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6pPr>
            <a:lvl7pPr marL="0" marR="0" lvl="6"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7pPr>
            <a:lvl8pPr marL="0" marR="0" lvl="7"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8pPr>
            <a:lvl9pPr marL="0" marR="0" lvl="8"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3"/>
        <p:cNvGrpSpPr/>
        <p:nvPr/>
      </p:nvGrpSpPr>
      <p:grpSpPr>
        <a:xfrm>
          <a:off x="0" y="0"/>
          <a:ext cx="0" cy="0"/>
          <a:chOff x="0" y="0"/>
          <a:chExt cx="0" cy="0"/>
        </a:xfrm>
      </p:grpSpPr>
      <p:pic>
        <p:nvPicPr>
          <p:cNvPr id="84" name="Google Shape;84;p17"/>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85" name="Google Shape;85;p17"/>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86" name="Google Shape;86;p17"/>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87" name="Google Shape;87;p17"/>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88" name="Google Shape;88;p17"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89" name="Google Shape;89;p17"/>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937"/>
        <p:cNvGrpSpPr/>
        <p:nvPr/>
      </p:nvGrpSpPr>
      <p:grpSpPr>
        <a:xfrm>
          <a:off x="0" y="0"/>
          <a:ext cx="0" cy="0"/>
          <a:chOff x="0" y="0"/>
          <a:chExt cx="0" cy="0"/>
        </a:xfrm>
      </p:grpSpPr>
      <p:pic>
        <p:nvPicPr>
          <p:cNvPr id="938" name="Google Shape;938;p137"/>
          <p:cNvPicPr preferRelativeResize="0"/>
          <p:nvPr/>
        </p:nvPicPr>
        <p:blipFill rotWithShape="1">
          <a:blip r:embed="rId2">
            <a:alphaModFix/>
          </a:blip>
          <a:srcRect/>
          <a:stretch/>
        </p:blipFill>
        <p:spPr>
          <a:xfrm>
            <a:off x="0" y="7663"/>
            <a:ext cx="9144002" cy="5143501"/>
          </a:xfrm>
          <a:prstGeom prst="rect">
            <a:avLst/>
          </a:prstGeom>
          <a:noFill/>
          <a:ln>
            <a:noFill/>
          </a:ln>
        </p:spPr>
      </p:pic>
      <p:sp>
        <p:nvSpPr>
          <p:cNvPr id="939" name="Google Shape;939;p137"/>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40" name="Google Shape;940;p137"/>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41" name="Google Shape;941;p137"/>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42" name="Google Shape;942;p13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943"/>
        <p:cNvGrpSpPr/>
        <p:nvPr/>
      </p:nvGrpSpPr>
      <p:grpSpPr>
        <a:xfrm>
          <a:off x="0" y="0"/>
          <a:ext cx="0" cy="0"/>
          <a:chOff x="0" y="0"/>
          <a:chExt cx="0" cy="0"/>
        </a:xfrm>
      </p:grpSpPr>
      <p:pic>
        <p:nvPicPr>
          <p:cNvPr id="944" name="Google Shape;944;p138"/>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945" name="Google Shape;945;p138"/>
          <p:cNvPicPr preferRelativeResize="0"/>
          <p:nvPr/>
        </p:nvPicPr>
        <p:blipFill rotWithShape="1">
          <a:blip r:embed="rId3">
            <a:alphaModFix/>
          </a:blip>
          <a:srcRect/>
          <a:stretch/>
        </p:blipFill>
        <p:spPr>
          <a:xfrm flipH="1">
            <a:off x="584143" y="3957789"/>
            <a:ext cx="2218453" cy="1201662"/>
          </a:xfrm>
          <a:prstGeom prst="rect">
            <a:avLst/>
          </a:prstGeom>
          <a:noFill/>
          <a:ln>
            <a:noFill/>
          </a:ln>
        </p:spPr>
      </p:pic>
      <p:sp>
        <p:nvSpPr>
          <p:cNvPr id="946" name="Google Shape;946;p138"/>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47" name="Google Shape;947;p138"/>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48" name="Google Shape;948;p138"/>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49" name="Google Shape;949;p138"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950"/>
        <p:cNvGrpSpPr/>
        <p:nvPr/>
      </p:nvGrpSpPr>
      <p:grpSpPr>
        <a:xfrm>
          <a:off x="0" y="0"/>
          <a:ext cx="0" cy="0"/>
          <a:chOff x="0" y="0"/>
          <a:chExt cx="0" cy="0"/>
        </a:xfrm>
      </p:grpSpPr>
      <p:pic>
        <p:nvPicPr>
          <p:cNvPr id="951" name="Google Shape;951;p139"/>
          <p:cNvPicPr preferRelativeResize="0"/>
          <p:nvPr/>
        </p:nvPicPr>
        <p:blipFill rotWithShape="1">
          <a:blip r:embed="rId2">
            <a:alphaModFix/>
          </a:blip>
          <a:srcRect/>
          <a:stretch/>
        </p:blipFill>
        <p:spPr>
          <a:xfrm>
            <a:off x="-1191" y="7663"/>
            <a:ext cx="9144000" cy="5143500"/>
          </a:xfrm>
          <a:prstGeom prst="rect">
            <a:avLst/>
          </a:prstGeom>
          <a:noFill/>
          <a:ln>
            <a:noFill/>
          </a:ln>
        </p:spPr>
      </p:pic>
      <p:sp>
        <p:nvSpPr>
          <p:cNvPr id="952" name="Google Shape;952;p139"/>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53" name="Google Shape;953;p139"/>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54" name="Google Shape;954;p139"/>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55" name="Google Shape;955;p13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_2">
    <p:bg>
      <p:bgPr>
        <a:solidFill>
          <a:schemeClr val="lt1"/>
        </a:solidFill>
        <a:effectLst/>
      </p:bgPr>
    </p:bg>
    <p:spTree>
      <p:nvGrpSpPr>
        <p:cNvPr id="1" name="Shape 956"/>
        <p:cNvGrpSpPr/>
        <p:nvPr/>
      </p:nvGrpSpPr>
      <p:grpSpPr>
        <a:xfrm>
          <a:off x="0" y="0"/>
          <a:ext cx="0" cy="0"/>
          <a:chOff x="0" y="0"/>
          <a:chExt cx="0" cy="0"/>
        </a:xfrm>
      </p:grpSpPr>
      <p:pic>
        <p:nvPicPr>
          <p:cNvPr id="957" name="Google Shape;957;p140"/>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958" name="Google Shape;958;p140"/>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sp>
        <p:nvSpPr>
          <p:cNvPr id="959" name="Google Shape;959;p140"/>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60" name="Google Shape;960;p140"/>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61" name="Google Shape;961;p140"/>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62" name="Google Shape;962;p140"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963"/>
        <p:cNvGrpSpPr/>
        <p:nvPr/>
      </p:nvGrpSpPr>
      <p:grpSpPr>
        <a:xfrm>
          <a:off x="0" y="0"/>
          <a:ext cx="0" cy="0"/>
          <a:chOff x="0" y="0"/>
          <a:chExt cx="0" cy="0"/>
        </a:xfrm>
      </p:grpSpPr>
      <p:pic>
        <p:nvPicPr>
          <p:cNvPr id="964" name="Google Shape;964;p141"/>
          <p:cNvPicPr preferRelativeResize="0"/>
          <p:nvPr/>
        </p:nvPicPr>
        <p:blipFill rotWithShape="1">
          <a:blip r:embed="rId2">
            <a:alphaModFix/>
          </a:blip>
          <a:srcRect/>
          <a:stretch/>
        </p:blipFill>
        <p:spPr>
          <a:xfrm>
            <a:off x="0" y="1368"/>
            <a:ext cx="9141615" cy="5142158"/>
          </a:xfrm>
          <a:prstGeom prst="rect">
            <a:avLst/>
          </a:prstGeom>
          <a:noFill/>
          <a:ln>
            <a:noFill/>
          </a:ln>
        </p:spPr>
      </p:pic>
      <p:sp>
        <p:nvSpPr>
          <p:cNvPr id="965" name="Google Shape;965;p141"/>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66" name="Google Shape;966;p141"/>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67" name="Google Shape;967;p141"/>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68" name="Google Shape;968;p14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969"/>
        <p:cNvGrpSpPr/>
        <p:nvPr/>
      </p:nvGrpSpPr>
      <p:grpSpPr>
        <a:xfrm>
          <a:off x="0" y="0"/>
          <a:ext cx="0" cy="0"/>
          <a:chOff x="0" y="0"/>
          <a:chExt cx="0" cy="0"/>
        </a:xfrm>
      </p:grpSpPr>
      <p:sp>
        <p:nvSpPr>
          <p:cNvPr id="970" name="Google Shape;970;p142"/>
          <p:cNvSpPr/>
          <p:nvPr/>
        </p:nvSpPr>
        <p:spPr>
          <a:xfrm>
            <a:off x="-10596" y="158025"/>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971" name="Google Shape;971;p142"/>
          <p:cNvPicPr preferRelativeResize="0"/>
          <p:nvPr/>
        </p:nvPicPr>
        <p:blipFill rotWithShape="1">
          <a:blip r:embed="rId2">
            <a:alphaModFix amt="78000"/>
          </a:blip>
          <a:srcRect/>
          <a:stretch/>
        </p:blipFill>
        <p:spPr>
          <a:xfrm>
            <a:off x="3" y="12582"/>
            <a:ext cx="9141607" cy="5142158"/>
          </a:xfrm>
          <a:prstGeom prst="rect">
            <a:avLst/>
          </a:prstGeom>
          <a:noFill/>
          <a:ln>
            <a:noFill/>
          </a:ln>
        </p:spPr>
      </p:pic>
      <p:sp>
        <p:nvSpPr>
          <p:cNvPr id="972" name="Google Shape;972;p142"/>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73" name="Google Shape;973;p142"/>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74" name="Google Shape;974;p142"/>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75" name="Google Shape;975;p14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D - Two Column">
  <p:cSld name="E - Basic 2 Column">
    <p:bg>
      <p:bgPr>
        <a:solidFill>
          <a:schemeClr val="lt1"/>
        </a:solidFill>
        <a:effectLst/>
      </p:bgPr>
    </p:bg>
    <p:spTree>
      <p:nvGrpSpPr>
        <p:cNvPr id="1" name="Shape 976"/>
        <p:cNvGrpSpPr/>
        <p:nvPr/>
      </p:nvGrpSpPr>
      <p:grpSpPr>
        <a:xfrm>
          <a:off x="0" y="0"/>
          <a:ext cx="0" cy="0"/>
          <a:chOff x="0" y="0"/>
          <a:chExt cx="0" cy="0"/>
        </a:xfrm>
      </p:grpSpPr>
      <p:sp>
        <p:nvSpPr>
          <p:cNvPr id="977" name="Google Shape;977;p143"/>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78" name="Google Shape;978;p143"/>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79" name="Google Shape;979;p143"/>
          <p:cNvSpPr txBox="1">
            <a:spLocks noGrp="1"/>
          </p:cNvSpPr>
          <p:nvPr>
            <p:ph type="body" idx="2"/>
          </p:nvPr>
        </p:nvSpPr>
        <p:spPr>
          <a:xfrm>
            <a:off x="383931" y="1212217"/>
            <a:ext cx="39786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80" name="Google Shape;980;p143"/>
          <p:cNvSpPr txBox="1">
            <a:spLocks noGrp="1"/>
          </p:cNvSpPr>
          <p:nvPr>
            <p:ph type="body" idx="3"/>
          </p:nvPr>
        </p:nvSpPr>
        <p:spPr>
          <a:xfrm>
            <a:off x="4672372" y="1212217"/>
            <a:ext cx="39786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Y8 - GRK_Daisy Path Scene 2">
  <p:cSld name="T3 - Basic Column - 4_1_2_1_2_1_1_1_1_1_1">
    <p:bg>
      <p:bgPr>
        <a:solidFill>
          <a:schemeClr val="lt1"/>
        </a:solidFill>
        <a:effectLst/>
      </p:bgPr>
    </p:bg>
    <p:spTree>
      <p:nvGrpSpPr>
        <p:cNvPr id="1" name="Shape 981"/>
        <p:cNvGrpSpPr/>
        <p:nvPr/>
      </p:nvGrpSpPr>
      <p:grpSpPr>
        <a:xfrm>
          <a:off x="0" y="0"/>
          <a:ext cx="0" cy="0"/>
          <a:chOff x="0" y="0"/>
          <a:chExt cx="0" cy="0"/>
        </a:xfrm>
      </p:grpSpPr>
      <p:pic>
        <p:nvPicPr>
          <p:cNvPr id="982" name="Google Shape;982;p144"/>
          <p:cNvPicPr preferRelativeResize="0"/>
          <p:nvPr/>
        </p:nvPicPr>
        <p:blipFill rotWithShape="1">
          <a:blip r:embed="rId2">
            <a:alphaModFix/>
          </a:blip>
          <a:srcRect/>
          <a:stretch/>
        </p:blipFill>
        <p:spPr>
          <a:xfrm>
            <a:off x="1" y="673"/>
            <a:ext cx="9141618" cy="5142157"/>
          </a:xfrm>
          <a:prstGeom prst="rect">
            <a:avLst/>
          </a:prstGeom>
          <a:noFill/>
          <a:ln>
            <a:noFill/>
          </a:ln>
        </p:spPr>
      </p:pic>
      <p:pic>
        <p:nvPicPr>
          <p:cNvPr id="983" name="Google Shape;983;p144"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984" name="Google Shape;984;p144"/>
          <p:cNvSpPr txBox="1">
            <a:spLocks noGrp="1"/>
          </p:cNvSpPr>
          <p:nvPr>
            <p:ph type="body" idx="1"/>
          </p:nvPr>
        </p:nvSpPr>
        <p:spPr>
          <a:xfrm>
            <a:off x="377134" y="730679"/>
            <a:ext cx="8286600" cy="2541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85" name="Google Shape;985;p144"/>
          <p:cNvSpPr txBox="1">
            <a:spLocks noGrp="1"/>
          </p:cNvSpPr>
          <p:nvPr>
            <p:ph type="title"/>
          </p:nvPr>
        </p:nvSpPr>
        <p:spPr>
          <a:xfrm>
            <a:off x="371572" y="105718"/>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86" name="Google Shape;986;p144"/>
          <p:cNvSpPr txBox="1">
            <a:spLocks noGrp="1"/>
          </p:cNvSpPr>
          <p:nvPr>
            <p:ph type="body" idx="2"/>
          </p:nvPr>
        </p:nvSpPr>
        <p:spPr>
          <a:xfrm>
            <a:off x="381118" y="1212225"/>
            <a:ext cx="8286600" cy="31680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87" name="Google Shape;987;p144"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Y9 - GRK_Stone Path Scene">
  <p:cSld name="T3 - Basic Column - 4_1_2_1_1_1">
    <p:bg>
      <p:bgPr>
        <a:solidFill>
          <a:schemeClr val="lt1"/>
        </a:solidFill>
        <a:effectLst/>
      </p:bgPr>
    </p:bg>
    <p:spTree>
      <p:nvGrpSpPr>
        <p:cNvPr id="1" name="Shape 988"/>
        <p:cNvGrpSpPr/>
        <p:nvPr/>
      </p:nvGrpSpPr>
      <p:grpSpPr>
        <a:xfrm>
          <a:off x="0" y="0"/>
          <a:ext cx="0" cy="0"/>
          <a:chOff x="0" y="0"/>
          <a:chExt cx="0" cy="0"/>
        </a:xfrm>
      </p:grpSpPr>
      <p:pic>
        <p:nvPicPr>
          <p:cNvPr id="989" name="Google Shape;989;p145" descr="Picture 4"/>
          <p:cNvPicPr preferRelativeResize="0"/>
          <p:nvPr/>
        </p:nvPicPr>
        <p:blipFill rotWithShape="1">
          <a:blip r:embed="rId2">
            <a:alphaModFix/>
          </a:blip>
          <a:srcRect l="49" r="49" b="99"/>
          <a:stretch/>
        </p:blipFill>
        <p:spPr>
          <a:xfrm>
            <a:off x="2" y="669"/>
            <a:ext cx="9143996" cy="5143499"/>
          </a:xfrm>
          <a:prstGeom prst="rect">
            <a:avLst/>
          </a:prstGeom>
          <a:noFill/>
          <a:ln>
            <a:noFill/>
          </a:ln>
        </p:spPr>
      </p:pic>
      <p:sp>
        <p:nvSpPr>
          <p:cNvPr id="990" name="Google Shape;990;p145"/>
          <p:cNvSpPr txBox="1">
            <a:spLocks noGrp="1"/>
          </p:cNvSpPr>
          <p:nvPr>
            <p:ph type="body" idx="1"/>
          </p:nvPr>
        </p:nvSpPr>
        <p:spPr>
          <a:xfrm>
            <a:off x="381118" y="1212225"/>
            <a:ext cx="8286600" cy="31680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1" name="Google Shape;991;p145"/>
          <p:cNvSpPr txBox="1">
            <a:spLocks noGrp="1"/>
          </p:cNvSpPr>
          <p:nvPr>
            <p:ph type="body" idx="2"/>
          </p:nvPr>
        </p:nvSpPr>
        <p:spPr>
          <a:xfrm>
            <a:off x="377134" y="730679"/>
            <a:ext cx="8286600" cy="2541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2" name="Google Shape;992;p145"/>
          <p:cNvSpPr txBox="1">
            <a:spLocks noGrp="1"/>
          </p:cNvSpPr>
          <p:nvPr>
            <p:ph type="title"/>
          </p:nvPr>
        </p:nvSpPr>
        <p:spPr>
          <a:xfrm>
            <a:off x="371572" y="105718"/>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I - Staging Area - Right">
  <p:cSld name="D - Basic_1_1_1_1_1_2">
    <p:bg>
      <p:bgPr>
        <a:solidFill>
          <a:schemeClr val="lt1"/>
        </a:solidFill>
        <a:effectLst/>
      </p:bgPr>
    </p:bg>
    <p:spTree>
      <p:nvGrpSpPr>
        <p:cNvPr id="1" name="Shape 993"/>
        <p:cNvGrpSpPr/>
        <p:nvPr/>
      </p:nvGrpSpPr>
      <p:grpSpPr>
        <a:xfrm>
          <a:off x="0" y="0"/>
          <a:ext cx="0" cy="0"/>
          <a:chOff x="0" y="0"/>
          <a:chExt cx="0" cy="0"/>
        </a:xfrm>
      </p:grpSpPr>
      <p:pic>
        <p:nvPicPr>
          <p:cNvPr id="994" name="Google Shape;994;p146"/>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995" name="Google Shape;995;p146"/>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96" name="Google Shape;996;p146"/>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97" name="Google Shape;997;p146"/>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98" name="Google Shape;998;p14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90"/>
        <p:cNvGrpSpPr/>
        <p:nvPr/>
      </p:nvGrpSpPr>
      <p:grpSpPr>
        <a:xfrm>
          <a:off x="0" y="0"/>
          <a:ext cx="0" cy="0"/>
          <a:chOff x="0" y="0"/>
          <a:chExt cx="0" cy="0"/>
        </a:xfrm>
      </p:grpSpPr>
      <p:pic>
        <p:nvPicPr>
          <p:cNvPr id="91" name="Google Shape;91;p18"/>
          <p:cNvPicPr preferRelativeResize="0"/>
          <p:nvPr/>
        </p:nvPicPr>
        <p:blipFill/>
        <p:spPr>
          <a:xfrm>
            <a:off x="0" y="0"/>
            <a:ext cx="9139238" cy="5142161"/>
          </a:xfrm>
          <a:prstGeom prst="rect">
            <a:avLst/>
          </a:prstGeom>
          <a:noFill/>
          <a:ln>
            <a:noFill/>
          </a:ln>
        </p:spPr>
      </p:pic>
      <p:sp>
        <p:nvSpPr>
          <p:cNvPr id="92" name="Google Shape;92;p18"/>
          <p:cNvSpPr txBox="1">
            <a:spLocks noGrp="1"/>
          </p:cNvSpPr>
          <p:nvPr>
            <p:ph type="body" idx="1"/>
          </p:nvPr>
        </p:nvSpPr>
        <p:spPr>
          <a:xfrm>
            <a:off x="428737" y="1323213"/>
            <a:ext cx="8286600" cy="17172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SzPts val="14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1600"/>
              </a:spcBef>
              <a:spcAft>
                <a:spcPts val="160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3" name="Google Shape;93;p18"/>
          <p:cNvSpPr txBox="1">
            <a:spLocks noGrp="1"/>
          </p:cNvSpPr>
          <p:nvPr>
            <p:ph type="body" idx="2"/>
          </p:nvPr>
        </p:nvSpPr>
        <p:spPr>
          <a:xfrm>
            <a:off x="428737" y="822884"/>
            <a:ext cx="8287200" cy="254100"/>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800"/>
              </a:spcBef>
              <a:spcAft>
                <a:spcPts val="0"/>
              </a:spcAft>
              <a:buClr>
                <a:srgbClr val="7F7F7F"/>
              </a:buClr>
              <a:buSzPts val="1700"/>
              <a:buFont typeface="Arial"/>
              <a:buNone/>
              <a:defRPr sz="1700" b="0" i="0" u="none" strike="noStrike" cap="none">
                <a:solidFill>
                  <a:srgbClr val="424145"/>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4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1600"/>
              </a:spcBef>
              <a:spcAft>
                <a:spcPts val="160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4" name="Google Shape;94;p18"/>
          <p:cNvSpPr txBox="1">
            <a:spLocks noGrp="1"/>
          </p:cNvSpPr>
          <p:nvPr>
            <p:ph type="title"/>
          </p:nvPr>
        </p:nvSpPr>
        <p:spPr>
          <a:xfrm>
            <a:off x="428737" y="4762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SzPts val="28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9pPr>
          </a:lstStyle>
          <a:p>
            <a:endParaRPr/>
          </a:p>
        </p:txBody>
      </p:sp>
      <p:sp>
        <p:nvSpPr>
          <p:cNvPr id="95" name="Google Shape;95;p18"/>
          <p:cNvSpPr txBox="1">
            <a:spLocks noGrp="1"/>
          </p:cNvSpPr>
          <p:nvPr>
            <p:ph type="ftr" idx="11"/>
          </p:nvPr>
        </p:nvSpPr>
        <p:spPr>
          <a:xfrm>
            <a:off x="433500" y="4807847"/>
            <a:ext cx="6654900" cy="1605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400"/>
              <a:buNone/>
              <a:defRPr sz="900">
                <a:solidFill>
                  <a:schemeClr val="lt1"/>
                </a:solidFill>
                <a:latin typeface="Arial"/>
                <a:ea typeface="Arial"/>
                <a:cs typeface="Arial"/>
                <a:sym typeface="Arial"/>
              </a:defRPr>
            </a:lvl1pPr>
            <a:lvl2pPr marL="342900" marR="0" lvl="1"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9pPr>
          </a:lstStyle>
          <a:p>
            <a:endParaRPr/>
          </a:p>
        </p:txBody>
      </p:sp>
      <p:pic>
        <p:nvPicPr>
          <p:cNvPr id="96" name="Google Shape;96;p18" descr="pasted-image.pdf"/>
          <p:cNvPicPr preferRelativeResize="0"/>
          <p:nvPr/>
        </p:nvPicPr>
        <p:blipFill rotWithShape="1">
          <a:blip r:embed="rId2">
            <a:alphaModFix/>
          </a:blip>
          <a:srcRect/>
          <a:stretch/>
        </p:blipFill>
        <p:spPr>
          <a:xfrm>
            <a:off x="8275084" y="424094"/>
            <a:ext cx="476552" cy="333647"/>
          </a:xfrm>
          <a:prstGeom prst="rect">
            <a:avLst/>
          </a:prstGeom>
          <a:noFill/>
          <a:ln>
            <a:noFill/>
          </a:ln>
        </p:spPr>
      </p:pic>
      <p:pic>
        <p:nvPicPr>
          <p:cNvPr id="97" name="Google Shape;97;p18" descr="3-Trees-2.png"/>
          <p:cNvPicPr preferRelativeResize="0"/>
          <p:nvPr/>
        </p:nvPicPr>
        <p:blipFill/>
        <p:spPr>
          <a:xfrm>
            <a:off x="8839503" y="4431893"/>
            <a:ext cx="298795" cy="818345"/>
          </a:xfrm>
          <a:prstGeom prst="rect">
            <a:avLst/>
          </a:prstGeom>
          <a:noFill/>
          <a:ln>
            <a:noFill/>
          </a:ln>
        </p:spPr>
      </p:pic>
      <p:pic>
        <p:nvPicPr>
          <p:cNvPr id="98" name="Google Shape;98;p18" descr="Golden-Tree.png"/>
          <p:cNvPicPr preferRelativeResize="0"/>
          <p:nvPr/>
        </p:nvPicPr>
        <p:blipFill rotWithShape="1">
          <a:blip r:embed="rId3">
            <a:alphaModFix/>
          </a:blip>
          <a:srcRect l="31379" t="1181" b="1171"/>
          <a:stretch/>
        </p:blipFill>
        <p:spPr>
          <a:xfrm>
            <a:off x="3" y="4398247"/>
            <a:ext cx="302635" cy="709012"/>
          </a:xfrm>
          <a:prstGeom prst="rect">
            <a:avLst/>
          </a:prstGeom>
          <a:noFill/>
          <a:ln>
            <a:noFill/>
          </a:ln>
        </p:spPr>
      </p:pic>
      <p:pic>
        <p:nvPicPr>
          <p:cNvPr id="99" name="Google Shape;99;p18" descr="Drk Green Tree.png"/>
          <p:cNvPicPr preferRelativeResize="0"/>
          <p:nvPr/>
        </p:nvPicPr>
        <p:blipFill rotWithShape="1">
          <a:blip r:embed="rId4">
            <a:alphaModFix/>
          </a:blip>
          <a:srcRect/>
          <a:stretch/>
        </p:blipFill>
        <p:spPr>
          <a:xfrm>
            <a:off x="191787" y="4462150"/>
            <a:ext cx="312365" cy="558701"/>
          </a:xfrm>
          <a:prstGeom prst="rect">
            <a:avLst/>
          </a:prstGeom>
          <a:noFill/>
          <a:ln>
            <a:noFill/>
          </a:ln>
        </p:spPr>
      </p:pic>
    </p:spTree>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C - Basic - Title Only">
  <p:cSld name="D - Basic_2">
    <p:bg>
      <p:bgPr>
        <a:solidFill>
          <a:schemeClr val="lt1"/>
        </a:solidFill>
        <a:effectLst/>
      </p:bgPr>
    </p:bg>
    <p:spTree>
      <p:nvGrpSpPr>
        <p:cNvPr id="1" name="Shape 999"/>
        <p:cNvGrpSpPr/>
        <p:nvPr/>
      </p:nvGrpSpPr>
      <p:grpSpPr>
        <a:xfrm>
          <a:off x="0" y="0"/>
          <a:ext cx="0" cy="0"/>
          <a:chOff x="0" y="0"/>
          <a:chExt cx="0" cy="0"/>
        </a:xfrm>
      </p:grpSpPr>
      <p:sp>
        <p:nvSpPr>
          <p:cNvPr id="1000" name="Google Shape;1000;p147"/>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01" name="Google Shape;1001;p147"/>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matchingName="M - Footer Low Plains ">
  <p:cSld name="N - Medium Plains_1_1">
    <p:spTree>
      <p:nvGrpSpPr>
        <p:cNvPr id="1" name="Shape 1002"/>
        <p:cNvGrpSpPr/>
        <p:nvPr/>
      </p:nvGrpSpPr>
      <p:grpSpPr>
        <a:xfrm>
          <a:off x="0" y="0"/>
          <a:ext cx="0" cy="0"/>
          <a:chOff x="0" y="0"/>
          <a:chExt cx="0" cy="0"/>
        </a:xfrm>
      </p:grpSpPr>
      <p:pic>
        <p:nvPicPr>
          <p:cNvPr id="1003" name="Google Shape;1003;p148"/>
          <p:cNvPicPr preferRelativeResize="0"/>
          <p:nvPr/>
        </p:nvPicPr>
        <p:blipFill rotWithShape="1">
          <a:blip r:embed="rId2">
            <a:alphaModFix/>
          </a:blip>
          <a:srcRect l="9" t="980" b="84641"/>
          <a:stretch/>
        </p:blipFill>
        <p:spPr>
          <a:xfrm>
            <a:off x="-10446" y="-14032"/>
            <a:ext cx="9180254" cy="742500"/>
          </a:xfrm>
          <a:prstGeom prst="rect">
            <a:avLst/>
          </a:prstGeom>
          <a:noFill/>
          <a:ln>
            <a:noFill/>
          </a:ln>
        </p:spPr>
      </p:pic>
      <p:pic>
        <p:nvPicPr>
          <p:cNvPr id="1004" name="Google Shape;1004;p148"/>
          <p:cNvPicPr preferRelativeResize="0"/>
          <p:nvPr/>
        </p:nvPicPr>
        <p:blipFill rotWithShape="1">
          <a:blip r:embed="rId2">
            <a:alphaModFix/>
          </a:blip>
          <a:srcRect l="9" t="-6664" b="7644"/>
          <a:stretch/>
        </p:blipFill>
        <p:spPr>
          <a:xfrm>
            <a:off x="-10446" y="43116"/>
            <a:ext cx="9177859" cy="5113573"/>
          </a:xfrm>
          <a:prstGeom prst="rect">
            <a:avLst/>
          </a:prstGeom>
          <a:noFill/>
          <a:ln>
            <a:noFill/>
          </a:ln>
        </p:spPr>
      </p:pic>
      <p:pic>
        <p:nvPicPr>
          <p:cNvPr id="1005" name="Google Shape;1005;p148" descr="3-Trees-2.png"/>
          <p:cNvPicPr preferRelativeResize="0"/>
          <p:nvPr/>
        </p:nvPicPr>
        <p:blipFill rotWithShape="1">
          <a:blip r:embed="rId3">
            <a:alphaModFix/>
          </a:blip>
          <a:srcRect t="1399" r="41304" b="1390"/>
          <a:stretch/>
        </p:blipFill>
        <p:spPr>
          <a:xfrm>
            <a:off x="8796783" y="4298468"/>
            <a:ext cx="373023" cy="1018052"/>
          </a:xfrm>
          <a:prstGeom prst="rect">
            <a:avLst/>
          </a:prstGeom>
          <a:noFill/>
          <a:ln>
            <a:noFill/>
          </a:ln>
        </p:spPr>
      </p:pic>
      <p:pic>
        <p:nvPicPr>
          <p:cNvPr id="1006" name="Google Shape;1006;p148" descr="Golden-Tree.png"/>
          <p:cNvPicPr preferRelativeResize="0"/>
          <p:nvPr/>
        </p:nvPicPr>
        <p:blipFill rotWithShape="1">
          <a:blip r:embed="rId4">
            <a:alphaModFix/>
          </a:blip>
          <a:srcRect l="31379" t="1181" b="1171"/>
          <a:stretch/>
        </p:blipFill>
        <p:spPr>
          <a:xfrm>
            <a:off x="-9891" y="4373198"/>
            <a:ext cx="285964" cy="672214"/>
          </a:xfrm>
          <a:prstGeom prst="rect">
            <a:avLst/>
          </a:prstGeom>
          <a:noFill/>
          <a:ln>
            <a:noFill/>
          </a:ln>
        </p:spPr>
      </p:pic>
      <p:sp>
        <p:nvSpPr>
          <p:cNvPr id="1007" name="Google Shape;1007;p148"/>
          <p:cNvSpPr txBox="1">
            <a:spLocks noGrp="1"/>
          </p:cNvSpPr>
          <p:nvPr>
            <p:ph type="body" idx="1"/>
          </p:nvPr>
        </p:nvSpPr>
        <p:spPr>
          <a:xfrm>
            <a:off x="379660" y="1212216"/>
            <a:ext cx="8286600" cy="17172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8" name="Google Shape;1008;p148"/>
          <p:cNvSpPr txBox="1">
            <a:spLocks noGrp="1"/>
          </p:cNvSpPr>
          <p:nvPr>
            <p:ph type="body" idx="2"/>
          </p:nvPr>
        </p:nvSpPr>
        <p:spPr>
          <a:xfrm>
            <a:off x="375673" y="725167"/>
            <a:ext cx="82872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9" name="Google Shape;1009;p148"/>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010" name="Google Shape;1010;p148"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M1 - Scene Left - Mountain 1">
  <p:cSld name="D - Basic_1_1_1_1_1_1_1_1_1_3">
    <p:bg>
      <p:bgPr>
        <a:solidFill>
          <a:schemeClr val="lt1"/>
        </a:solidFill>
        <a:effectLst/>
      </p:bgPr>
    </p:bg>
    <p:spTree>
      <p:nvGrpSpPr>
        <p:cNvPr id="1" name="Shape 1011"/>
        <p:cNvGrpSpPr/>
        <p:nvPr/>
      </p:nvGrpSpPr>
      <p:grpSpPr>
        <a:xfrm>
          <a:off x="0" y="0"/>
          <a:ext cx="0" cy="0"/>
          <a:chOff x="0" y="0"/>
          <a:chExt cx="0" cy="0"/>
        </a:xfrm>
      </p:grpSpPr>
      <p:pic>
        <p:nvPicPr>
          <p:cNvPr id="1012" name="Google Shape;1012;p149"/>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1013" name="Google Shape;1013;p149"/>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sp>
        <p:nvSpPr>
          <p:cNvPr id="1014" name="Google Shape;1014;p149"/>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15" name="Google Shape;1015;p149"/>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1016" name="Google Shape;1016;p149"/>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17" name="Google Shape;1017;p149"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_2">
    <p:bg>
      <p:bgPr>
        <a:solidFill>
          <a:schemeClr val="lt1"/>
        </a:solidFill>
        <a:effectLst/>
      </p:bgPr>
    </p:bg>
    <p:spTree>
      <p:nvGrpSpPr>
        <p:cNvPr id="1" name="Shape 1018"/>
        <p:cNvGrpSpPr/>
        <p:nvPr/>
      </p:nvGrpSpPr>
      <p:grpSpPr>
        <a:xfrm>
          <a:off x="0" y="0"/>
          <a:ext cx="0" cy="0"/>
          <a:chOff x="0" y="0"/>
          <a:chExt cx="0" cy="0"/>
        </a:xfrm>
      </p:grpSpPr>
      <p:pic>
        <p:nvPicPr>
          <p:cNvPr id="1019" name="Google Shape;1019;p150"/>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020" name="Google Shape;1020;p150"/>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21" name="Google Shape;1021;p150"/>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1022" name="Google Shape;1022;p150"/>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1023"/>
        <p:cNvGrpSpPr/>
        <p:nvPr/>
      </p:nvGrpSpPr>
      <p:grpSpPr>
        <a:xfrm>
          <a:off x="0" y="0"/>
          <a:ext cx="0" cy="0"/>
          <a:chOff x="0" y="0"/>
          <a:chExt cx="0" cy="0"/>
        </a:xfrm>
      </p:grpSpPr>
      <p:pic>
        <p:nvPicPr>
          <p:cNvPr id="1024" name="Google Shape;1024;p151"/>
          <p:cNvPicPr preferRelativeResize="0"/>
          <p:nvPr/>
        </p:nvPicPr>
        <p:blipFill rotWithShape="1">
          <a:blip r:embed="rId2">
            <a:alphaModFix/>
          </a:blip>
          <a:srcRect/>
          <a:stretch/>
        </p:blipFill>
        <p:spPr>
          <a:xfrm>
            <a:off x="-37547" y="-23569"/>
            <a:ext cx="9202124" cy="5176200"/>
          </a:xfrm>
          <a:prstGeom prst="rect">
            <a:avLst/>
          </a:prstGeom>
          <a:noFill/>
          <a:ln>
            <a:noFill/>
          </a:ln>
        </p:spPr>
      </p:pic>
      <p:pic>
        <p:nvPicPr>
          <p:cNvPr id="1025" name="Google Shape;1025;p151"/>
          <p:cNvPicPr preferRelativeResize="0"/>
          <p:nvPr/>
        </p:nvPicPr>
        <p:blipFill rotWithShape="1">
          <a:blip r:embed="rId3">
            <a:alphaModFix/>
          </a:blip>
          <a:srcRect/>
          <a:stretch/>
        </p:blipFill>
        <p:spPr>
          <a:xfrm>
            <a:off x="2682951" y="741218"/>
            <a:ext cx="3777114" cy="862448"/>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26"/>
        <p:cNvGrpSpPr/>
        <p:nvPr/>
      </p:nvGrpSpPr>
      <p:grpSpPr>
        <a:xfrm>
          <a:off x="0" y="0"/>
          <a:ext cx="0" cy="0"/>
          <a:chOff x="0" y="0"/>
          <a:chExt cx="0" cy="0"/>
        </a:xfrm>
      </p:grpSpPr>
      <p:pic>
        <p:nvPicPr>
          <p:cNvPr id="1027" name="Google Shape;1027;p152"/>
          <p:cNvPicPr preferRelativeResize="0"/>
          <p:nvPr/>
        </p:nvPicPr>
        <p:blipFill rotWithShape="1">
          <a:blip r:embed="rId2">
            <a:alphaModFix/>
          </a:blip>
          <a:srcRect/>
          <a:stretch/>
        </p:blipFill>
        <p:spPr>
          <a:xfrm>
            <a:off x="-2375" y="0"/>
            <a:ext cx="9141619" cy="5142153"/>
          </a:xfrm>
          <a:prstGeom prst="rect">
            <a:avLst/>
          </a:prstGeom>
          <a:noFill/>
          <a:ln>
            <a:noFill/>
          </a:ln>
        </p:spPr>
      </p:pic>
      <p:pic>
        <p:nvPicPr>
          <p:cNvPr id="1028" name="Google Shape;1028;p152"/>
          <p:cNvPicPr preferRelativeResize="0"/>
          <p:nvPr/>
        </p:nvPicPr>
        <p:blipFill>
          <a:blip r:embed="rId3">
            <a:alphaModFix/>
          </a:blip>
          <a:stretch>
            <a:fillRect/>
          </a:stretch>
        </p:blipFill>
        <p:spPr>
          <a:xfrm>
            <a:off x="8284716" y="381450"/>
            <a:ext cx="482057" cy="337440"/>
          </a:xfrm>
          <a:prstGeom prst="rect">
            <a:avLst/>
          </a:prstGeom>
          <a:noFill/>
          <a:ln>
            <a:noFill/>
          </a:ln>
        </p:spPr>
      </p:pic>
      <p:sp>
        <p:nvSpPr>
          <p:cNvPr id="1029" name="Google Shape;1029;p152"/>
          <p:cNvSpPr txBox="1">
            <a:spLocks noGrp="1"/>
          </p:cNvSpPr>
          <p:nvPr>
            <p:ph type="title"/>
          </p:nvPr>
        </p:nvSpPr>
        <p:spPr>
          <a:xfrm>
            <a:off x="290285" y="472691"/>
            <a:ext cx="8568000" cy="3345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a:p>
        </p:txBody>
      </p:sp>
      <p:sp>
        <p:nvSpPr>
          <p:cNvPr id="1030" name="Google Shape;1030;p152"/>
          <p:cNvSpPr txBox="1">
            <a:spLocks noGrp="1"/>
          </p:cNvSpPr>
          <p:nvPr>
            <p:ph type="title" idx="2"/>
          </p:nvPr>
        </p:nvSpPr>
        <p:spPr>
          <a:xfrm>
            <a:off x="311665" y="285037"/>
            <a:ext cx="8568000" cy="1875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400"/>
              <a:buFont typeface="Salesforce Sans Light"/>
              <a:buNone/>
              <a:defRPr sz="14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a:p>
        </p:txBody>
      </p:sp>
      <p:pic>
        <p:nvPicPr>
          <p:cNvPr id="1031" name="Google Shape;1031;p152"/>
          <p:cNvPicPr preferRelativeResize="0"/>
          <p:nvPr/>
        </p:nvPicPr>
        <p:blipFill rotWithShape="1">
          <a:blip r:embed="rId4">
            <a:alphaModFix/>
          </a:blip>
          <a:srcRect/>
          <a:stretch/>
        </p:blipFill>
        <p:spPr>
          <a:xfrm>
            <a:off x="-17892" y="3302550"/>
            <a:ext cx="9225413" cy="1840931"/>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Hill Staging Area">
  <p:cSld name="Hill Staging Area">
    <p:bg>
      <p:bgPr>
        <a:solidFill>
          <a:srgbClr val="F4F4F4"/>
        </a:solidFill>
        <a:effectLst/>
      </p:bgPr>
    </p:bg>
    <p:spTree>
      <p:nvGrpSpPr>
        <p:cNvPr id="1" name="Shape 1032"/>
        <p:cNvGrpSpPr/>
        <p:nvPr/>
      </p:nvGrpSpPr>
      <p:grpSpPr>
        <a:xfrm>
          <a:off x="0" y="0"/>
          <a:ext cx="0" cy="0"/>
          <a:chOff x="0" y="0"/>
          <a:chExt cx="0" cy="0"/>
        </a:xfrm>
      </p:grpSpPr>
      <p:pic>
        <p:nvPicPr>
          <p:cNvPr id="1033" name="Google Shape;1033;p153"/>
          <p:cNvPicPr preferRelativeResize="0"/>
          <p:nvPr/>
        </p:nvPicPr>
        <p:blipFill rotWithShape="1">
          <a:blip r:embed="rId2">
            <a:alphaModFix/>
          </a:blip>
          <a:srcRect/>
          <a:stretch/>
        </p:blipFill>
        <p:spPr>
          <a:xfrm>
            <a:off x="0" y="1343"/>
            <a:ext cx="9141607" cy="5142158"/>
          </a:xfrm>
          <a:prstGeom prst="rect">
            <a:avLst/>
          </a:prstGeom>
          <a:noFill/>
          <a:ln>
            <a:noFill/>
          </a:ln>
        </p:spPr>
      </p:pic>
      <p:sp>
        <p:nvSpPr>
          <p:cNvPr id="1034" name="Google Shape;1034;p153"/>
          <p:cNvSpPr txBox="1">
            <a:spLocks noGrp="1"/>
          </p:cNvSpPr>
          <p:nvPr>
            <p:ph type="body" idx="1"/>
          </p:nvPr>
        </p:nvSpPr>
        <p:spPr>
          <a:xfrm>
            <a:off x="428737" y="1323213"/>
            <a:ext cx="8286600" cy="2397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035" name="Google Shape;1035;p153"/>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700"/>
              <a:buNone/>
              <a:defRPr sz="1700" b="0" i="0">
                <a:solidFill>
                  <a:schemeClr val="dk1"/>
                </a:solidFill>
                <a:latin typeface="Arial"/>
                <a:ea typeface="Arial"/>
                <a:cs typeface="Arial"/>
                <a:sym typeface="Arial"/>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036" name="Google Shape;1036;p15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1037" name="Google Shape;1037;p153"/>
          <p:cNvSpPr txBox="1">
            <a:spLocks noGrp="1"/>
          </p:cNvSpPr>
          <p:nvPr>
            <p:ph type="ftr" idx="11"/>
          </p:nvPr>
        </p:nvSpPr>
        <p:spPr>
          <a:xfrm>
            <a:off x="428737" y="4928874"/>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chemeClr val="lt1"/>
                </a:solidFill>
                <a:latin typeface="Arial"/>
                <a:ea typeface="Arial"/>
                <a:cs typeface="Arial"/>
                <a:sym typeface="Aria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38" name="Google Shape;1038;p15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39"/>
        <p:cNvGrpSpPr/>
        <p:nvPr/>
      </p:nvGrpSpPr>
      <p:grpSpPr>
        <a:xfrm>
          <a:off x="0" y="0"/>
          <a:ext cx="0" cy="0"/>
          <a:chOff x="0" y="0"/>
          <a:chExt cx="0" cy="0"/>
        </a:xfrm>
      </p:grpSpPr>
      <p:pic>
        <p:nvPicPr>
          <p:cNvPr id="1040" name="Google Shape;1040;p154"/>
          <p:cNvPicPr preferRelativeResize="0"/>
          <p:nvPr/>
        </p:nvPicPr>
        <p:blipFill rotWithShape="1">
          <a:blip r:embed="rId2">
            <a:alphaModFix/>
          </a:blip>
          <a:srcRect l="579" r="1188" b="30289"/>
          <a:stretch/>
        </p:blipFill>
        <p:spPr>
          <a:xfrm>
            <a:off x="1" y="2991640"/>
            <a:ext cx="9157335" cy="1196081"/>
          </a:xfrm>
          <a:prstGeom prst="rect">
            <a:avLst/>
          </a:prstGeom>
          <a:noFill/>
          <a:ln>
            <a:noFill/>
          </a:ln>
        </p:spPr>
      </p:pic>
      <p:pic>
        <p:nvPicPr>
          <p:cNvPr id="1041" name="Google Shape;1041;p154"/>
          <p:cNvPicPr preferRelativeResize="0"/>
          <p:nvPr/>
        </p:nvPicPr>
        <p:blipFill rotWithShape="1">
          <a:blip r:embed="rId3">
            <a:alphaModFix/>
          </a:blip>
          <a:srcRect r="79939"/>
          <a:stretch/>
        </p:blipFill>
        <p:spPr>
          <a:xfrm flipH="1">
            <a:off x="7599824" y="3127734"/>
            <a:ext cx="1557511" cy="1100996"/>
          </a:xfrm>
          <a:prstGeom prst="rect">
            <a:avLst/>
          </a:prstGeom>
          <a:noFill/>
          <a:ln>
            <a:noFill/>
          </a:ln>
        </p:spPr>
      </p:pic>
      <p:pic>
        <p:nvPicPr>
          <p:cNvPr id="1042" name="Google Shape;1042;p154"/>
          <p:cNvPicPr preferRelativeResize="0"/>
          <p:nvPr/>
        </p:nvPicPr>
        <p:blipFill rotWithShape="1">
          <a:blip r:embed="rId4">
            <a:alphaModFix/>
          </a:blip>
          <a:srcRect b="21365"/>
          <a:stretch/>
        </p:blipFill>
        <p:spPr>
          <a:xfrm flipH="1">
            <a:off x="-13234" y="2706053"/>
            <a:ext cx="2577989" cy="1366465"/>
          </a:xfrm>
          <a:prstGeom prst="rect">
            <a:avLst/>
          </a:prstGeom>
          <a:noFill/>
          <a:ln>
            <a:noFill/>
          </a:ln>
        </p:spPr>
      </p:pic>
      <p:pic>
        <p:nvPicPr>
          <p:cNvPr id="1043" name="Google Shape;1043;p154" descr="hillswithpath-01.png"/>
          <p:cNvPicPr preferRelativeResize="0"/>
          <p:nvPr/>
        </p:nvPicPr>
        <p:blipFill rotWithShape="1">
          <a:blip r:embed="rId5">
            <a:alphaModFix/>
          </a:blip>
          <a:srcRect l="9196" t="69639" r="30536"/>
          <a:stretch/>
        </p:blipFill>
        <p:spPr>
          <a:xfrm>
            <a:off x="1" y="3429302"/>
            <a:ext cx="9157332" cy="1729541"/>
          </a:xfrm>
          <a:prstGeom prst="rect">
            <a:avLst/>
          </a:prstGeom>
          <a:noFill/>
          <a:ln>
            <a:noFill/>
          </a:ln>
        </p:spPr>
      </p:pic>
      <p:sp>
        <p:nvSpPr>
          <p:cNvPr id="1044" name="Google Shape;1044;p15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45" name="Google Shape;1045;p154"/>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46" name="Google Shape;1046;p154"/>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1047" name="Google Shape;1047;p154"/>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1048"/>
        <p:cNvGrpSpPr/>
        <p:nvPr/>
      </p:nvGrpSpPr>
      <p:grpSpPr>
        <a:xfrm>
          <a:off x="0" y="0"/>
          <a:ext cx="0" cy="0"/>
          <a:chOff x="0" y="0"/>
          <a:chExt cx="0" cy="0"/>
        </a:xfrm>
      </p:grpSpPr>
      <p:pic>
        <p:nvPicPr>
          <p:cNvPr id="1049" name="Google Shape;1049;p155"/>
          <p:cNvPicPr preferRelativeResize="0"/>
          <p:nvPr/>
        </p:nvPicPr>
        <p:blipFill rotWithShape="1">
          <a:blip r:embed="rId2">
            <a:alphaModFix/>
          </a:blip>
          <a:srcRect l="7433" b="32813"/>
          <a:stretch/>
        </p:blipFill>
        <p:spPr>
          <a:xfrm>
            <a:off x="0" y="3972361"/>
            <a:ext cx="9132603" cy="1145422"/>
          </a:xfrm>
          <a:prstGeom prst="rect">
            <a:avLst/>
          </a:prstGeom>
          <a:noFill/>
          <a:ln>
            <a:noFill/>
          </a:ln>
        </p:spPr>
      </p:pic>
      <p:pic>
        <p:nvPicPr>
          <p:cNvPr id="1050" name="Google Shape;1050;p155" descr="pasted-image.pdf"/>
          <p:cNvPicPr preferRelativeResize="0"/>
          <p:nvPr/>
        </p:nvPicPr>
        <p:blipFill rotWithShape="1">
          <a:blip r:embed="rId3">
            <a:alphaModFix/>
          </a:blip>
          <a:srcRect/>
          <a:stretch/>
        </p:blipFill>
        <p:spPr>
          <a:xfrm>
            <a:off x="8275084" y="424094"/>
            <a:ext cx="476676" cy="333734"/>
          </a:xfrm>
          <a:prstGeom prst="rect">
            <a:avLst/>
          </a:prstGeom>
          <a:noFill/>
          <a:ln>
            <a:noFill/>
          </a:ln>
        </p:spPr>
      </p:pic>
      <p:sp>
        <p:nvSpPr>
          <p:cNvPr id="1051" name="Google Shape;1051;p155"/>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52" name="Google Shape;1052;p155"/>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1053" name="Google Shape;1053;p155"/>
          <p:cNvPicPr preferRelativeResize="0"/>
          <p:nvPr/>
        </p:nvPicPr>
        <p:blipFill rotWithShape="1">
          <a:blip r:embed="rId4">
            <a:alphaModFix/>
          </a:blip>
          <a:srcRect l="147" r="79939"/>
          <a:stretch/>
        </p:blipFill>
        <p:spPr>
          <a:xfrm>
            <a:off x="1" y="4114800"/>
            <a:ext cx="1377338" cy="980826"/>
          </a:xfrm>
          <a:prstGeom prst="rect">
            <a:avLst/>
          </a:prstGeom>
          <a:noFill/>
          <a:ln>
            <a:noFill/>
          </a:ln>
        </p:spPr>
      </p:pic>
      <p:pic>
        <p:nvPicPr>
          <p:cNvPr id="1054" name="Google Shape;1054;p155"/>
          <p:cNvPicPr preferRelativeResize="0"/>
          <p:nvPr/>
        </p:nvPicPr>
        <p:blipFill rotWithShape="1">
          <a:blip r:embed="rId4">
            <a:alphaModFix/>
          </a:blip>
          <a:srcRect l="377" r="79940"/>
          <a:stretch/>
        </p:blipFill>
        <p:spPr>
          <a:xfrm flipH="1">
            <a:off x="7620636" y="3960600"/>
            <a:ext cx="1528195" cy="1100996"/>
          </a:xfrm>
          <a:prstGeom prst="rect">
            <a:avLst/>
          </a:prstGeom>
          <a:noFill/>
          <a:ln>
            <a:noFill/>
          </a:ln>
        </p:spPr>
      </p:pic>
      <p:pic>
        <p:nvPicPr>
          <p:cNvPr id="1055" name="Google Shape;1055;p155"/>
          <p:cNvPicPr preferRelativeResize="0"/>
          <p:nvPr/>
        </p:nvPicPr>
        <p:blipFill rotWithShape="1">
          <a:blip r:embed="rId5">
            <a:alphaModFix/>
          </a:blip>
          <a:srcRect l="18140" b="35408"/>
          <a:stretch/>
        </p:blipFill>
        <p:spPr>
          <a:xfrm>
            <a:off x="3075592" y="3551733"/>
            <a:ext cx="2810218" cy="1494731"/>
          </a:xfrm>
          <a:prstGeom prst="rect">
            <a:avLst/>
          </a:prstGeom>
          <a:noFill/>
          <a:ln>
            <a:noFill/>
          </a:ln>
        </p:spPr>
      </p:pic>
      <p:pic>
        <p:nvPicPr>
          <p:cNvPr id="1056" name="Google Shape;1056;p155"/>
          <p:cNvPicPr preferRelativeResize="0"/>
          <p:nvPr/>
        </p:nvPicPr>
        <p:blipFill rotWithShape="1">
          <a:blip r:embed="rId6">
            <a:alphaModFix/>
          </a:blip>
          <a:srcRect l="17925" t="-7805" r="594"/>
          <a:stretch/>
        </p:blipFill>
        <p:spPr>
          <a:xfrm>
            <a:off x="0" y="4654163"/>
            <a:ext cx="5003143" cy="493518"/>
          </a:xfrm>
          <a:prstGeom prst="rect">
            <a:avLst/>
          </a:prstGeom>
          <a:noFill/>
          <a:ln>
            <a:noFill/>
          </a:ln>
        </p:spPr>
      </p:pic>
      <p:pic>
        <p:nvPicPr>
          <p:cNvPr id="1057" name="Google Shape;1057;p155"/>
          <p:cNvPicPr preferRelativeResize="0"/>
          <p:nvPr/>
        </p:nvPicPr>
        <p:blipFill rotWithShape="1">
          <a:blip r:embed="rId7">
            <a:alphaModFix/>
          </a:blip>
          <a:srcRect l="-296" t="-8231" r="15643" b="5846"/>
          <a:stretch/>
        </p:blipFill>
        <p:spPr>
          <a:xfrm>
            <a:off x="4015383" y="4697250"/>
            <a:ext cx="5125950" cy="450314"/>
          </a:xfrm>
          <a:prstGeom prst="rect">
            <a:avLst/>
          </a:prstGeom>
          <a:noFill/>
          <a:ln>
            <a:noFill/>
          </a:ln>
        </p:spPr>
      </p:pic>
      <p:sp>
        <p:nvSpPr>
          <p:cNvPr id="1058" name="Google Shape;1058;p155"/>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1059" name="Google Shape;1059;p155"/>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1060"/>
        <p:cNvGrpSpPr/>
        <p:nvPr/>
      </p:nvGrpSpPr>
      <p:grpSpPr>
        <a:xfrm>
          <a:off x="0" y="0"/>
          <a:ext cx="0" cy="0"/>
          <a:chOff x="0" y="0"/>
          <a:chExt cx="0" cy="0"/>
        </a:xfrm>
      </p:grpSpPr>
      <p:pic>
        <p:nvPicPr>
          <p:cNvPr id="1061" name="Google Shape;1061;p156"/>
          <p:cNvPicPr preferRelativeResize="0"/>
          <p:nvPr/>
        </p:nvPicPr>
        <p:blipFill rotWithShape="1">
          <a:blip r:embed="rId2">
            <a:alphaModFix/>
          </a:blip>
          <a:srcRect l="478" t="2400" r="1922"/>
          <a:stretch/>
        </p:blipFill>
        <p:spPr>
          <a:xfrm flipH="1">
            <a:off x="7268" y="670"/>
            <a:ext cx="9297507" cy="5139481"/>
          </a:xfrm>
          <a:prstGeom prst="rect">
            <a:avLst/>
          </a:prstGeom>
          <a:noFill/>
          <a:ln>
            <a:noFill/>
          </a:ln>
        </p:spPr>
      </p:pic>
      <p:grpSp>
        <p:nvGrpSpPr>
          <p:cNvPr id="1062" name="Google Shape;1062;p156"/>
          <p:cNvGrpSpPr/>
          <p:nvPr/>
        </p:nvGrpSpPr>
        <p:grpSpPr>
          <a:xfrm>
            <a:off x="1920065" y="4125666"/>
            <a:ext cx="621097" cy="881631"/>
            <a:chOff x="723336" y="4484318"/>
            <a:chExt cx="1333398" cy="1893131"/>
          </a:xfrm>
        </p:grpSpPr>
        <p:pic>
          <p:nvPicPr>
            <p:cNvPr id="1063" name="Google Shape;1063;p156"/>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1064" name="Google Shape;1064;p156"/>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1065" name="Google Shape;1065;p156"/>
          <p:cNvGrpSpPr/>
          <p:nvPr/>
        </p:nvGrpSpPr>
        <p:grpSpPr>
          <a:xfrm>
            <a:off x="1837" y="3344224"/>
            <a:ext cx="1378443" cy="1604720"/>
            <a:chOff x="1082246" y="4738045"/>
            <a:chExt cx="1890350" cy="2201262"/>
          </a:xfrm>
        </p:grpSpPr>
        <p:pic>
          <p:nvPicPr>
            <p:cNvPr id="1066" name="Google Shape;1066;p156"/>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067" name="Google Shape;1067;p156"/>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1068" name="Google Shape;1068;p156"/>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69" name="Google Shape;1069;p156"/>
          <p:cNvGrpSpPr/>
          <p:nvPr/>
        </p:nvGrpSpPr>
        <p:grpSpPr>
          <a:xfrm>
            <a:off x="1087090" y="4031404"/>
            <a:ext cx="1000315" cy="952081"/>
            <a:chOff x="2666809" y="5395728"/>
            <a:chExt cx="1333398" cy="1269442"/>
          </a:xfrm>
        </p:grpSpPr>
        <p:pic>
          <p:nvPicPr>
            <p:cNvPr id="1070" name="Google Shape;1070;p156"/>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71" name="Google Shape;1071;p156"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72" name="Google Shape;1072;p156" descr="pasted-image.pdf"/>
          <p:cNvPicPr preferRelativeResize="0"/>
          <p:nvPr/>
        </p:nvPicPr>
        <p:blipFill rotWithShape="1">
          <a:blip r:embed="rId7">
            <a:alphaModFix/>
          </a:blip>
          <a:srcRect/>
          <a:stretch/>
        </p:blipFill>
        <p:spPr>
          <a:xfrm>
            <a:off x="8275084" y="424094"/>
            <a:ext cx="476552" cy="333647"/>
          </a:xfrm>
          <a:prstGeom prst="rect">
            <a:avLst/>
          </a:prstGeom>
          <a:noFill/>
          <a:ln>
            <a:noFill/>
          </a:ln>
        </p:spPr>
      </p:pic>
      <p:sp>
        <p:nvSpPr>
          <p:cNvPr id="1073" name="Google Shape;1073;p156"/>
          <p:cNvSpPr txBox="1">
            <a:spLocks noGrp="1"/>
          </p:cNvSpPr>
          <p:nvPr>
            <p:ph type="ctrTitle"/>
          </p:nvPr>
        </p:nvSpPr>
        <p:spPr>
          <a:xfrm>
            <a:off x="1884125" y="1353504"/>
            <a:ext cx="5375700" cy="836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74" name="Google Shape;1074;p156"/>
          <p:cNvSpPr txBox="1">
            <a:spLocks noGrp="1"/>
          </p:cNvSpPr>
          <p:nvPr>
            <p:ph type="body" idx="1"/>
          </p:nvPr>
        </p:nvSpPr>
        <p:spPr>
          <a:xfrm>
            <a:off x="1884125" y="2045929"/>
            <a:ext cx="5375700" cy="6954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75" name="Google Shape;1075;p156" descr="pasted-image.pdf"/>
          <p:cNvPicPr preferRelativeResize="0"/>
          <p:nvPr/>
        </p:nvPicPr>
        <p:blipFill rotWithShape="1">
          <a:blip r:embed="rId7">
            <a:alphaModFix/>
          </a:blip>
          <a:srcRect/>
          <a:stretch/>
        </p:blipFill>
        <p:spPr>
          <a:xfrm>
            <a:off x="8275084" y="424094"/>
            <a:ext cx="475600" cy="33338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100"/>
        <p:cNvGrpSpPr/>
        <p:nvPr/>
      </p:nvGrpSpPr>
      <p:grpSpPr>
        <a:xfrm>
          <a:off x="0" y="0"/>
          <a:ext cx="0" cy="0"/>
          <a:chOff x="0" y="0"/>
          <a:chExt cx="0" cy="0"/>
        </a:xfrm>
      </p:grpSpPr>
      <p:sp>
        <p:nvSpPr>
          <p:cNvPr id="101" name="Google Shape;101;p19"/>
          <p:cNvSpPr txBox="1">
            <a:spLocks noGrp="1"/>
          </p:cNvSpPr>
          <p:nvPr>
            <p:ph type="title"/>
          </p:nvPr>
        </p:nvSpPr>
        <p:spPr>
          <a:xfrm>
            <a:off x="371572" y="10477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2" name="Google Shape;102;p19"/>
          <p:cNvSpPr txBox="1">
            <a:spLocks noGrp="1"/>
          </p:cNvSpPr>
          <p:nvPr>
            <p:ph type="body" idx="1"/>
          </p:nvPr>
        </p:nvSpPr>
        <p:spPr>
          <a:xfrm>
            <a:off x="377134" y="843352"/>
            <a:ext cx="8286600" cy="230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76"/>
        <p:cNvGrpSpPr/>
        <p:nvPr/>
      </p:nvGrpSpPr>
      <p:grpSpPr>
        <a:xfrm>
          <a:off x="0" y="0"/>
          <a:ext cx="0" cy="0"/>
          <a:chOff x="0" y="0"/>
          <a:chExt cx="0" cy="0"/>
        </a:xfrm>
      </p:grpSpPr>
      <p:pic>
        <p:nvPicPr>
          <p:cNvPr id="1077" name="Google Shape;1077;p157" descr="Google Shape;3719;p502"/>
          <p:cNvPicPr preferRelativeResize="0"/>
          <p:nvPr/>
        </p:nvPicPr>
        <p:blipFill rotWithShape="1">
          <a:blip r:embed="rId2">
            <a:alphaModFix/>
          </a:blip>
          <a:srcRect/>
          <a:stretch/>
        </p:blipFill>
        <p:spPr>
          <a:xfrm>
            <a:off x="-45480" y="-24736"/>
            <a:ext cx="9214825" cy="5195490"/>
          </a:xfrm>
          <a:prstGeom prst="rect">
            <a:avLst/>
          </a:prstGeom>
          <a:noFill/>
          <a:ln>
            <a:noFill/>
          </a:ln>
        </p:spPr>
      </p:pic>
      <p:sp>
        <p:nvSpPr>
          <p:cNvPr id="1078" name="Google Shape;1078;p157"/>
          <p:cNvSpPr txBox="1">
            <a:spLocks noGrp="1"/>
          </p:cNvSpPr>
          <p:nvPr>
            <p:ph type="sldNum" idx="12"/>
          </p:nvPr>
        </p:nvSpPr>
        <p:spPr>
          <a:xfrm>
            <a:off x="6347746" y="4668168"/>
            <a:ext cx="205500" cy="198300"/>
          </a:xfrm>
          <a:prstGeom prst="rect">
            <a:avLst/>
          </a:prstGeom>
          <a:noFill/>
          <a:ln>
            <a:noFill/>
          </a:ln>
        </p:spPr>
        <p:txBody>
          <a:bodyPr spcFirstLastPara="1" wrap="square" lIns="34275" tIns="34275" rIns="34275" bIns="34275" anchor="ctr" anchorCtr="0">
            <a:noAutofit/>
          </a:bodyPr>
          <a:lstStyle>
            <a:lvl1pPr marL="0" lvl="0"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1pPr>
            <a:lvl2pPr marL="0" lvl="1"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2pPr>
            <a:lvl3pPr marL="0" lvl="2"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3pPr>
            <a:lvl4pPr marL="0" lvl="3"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4pPr>
            <a:lvl5pPr marL="0" lvl="4"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5pPr>
            <a:lvl6pPr marL="0" lvl="5"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6pPr>
            <a:lvl7pPr marL="0" lvl="6"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7pPr>
            <a:lvl8pPr marL="0" lvl="7"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8pPr>
            <a:lvl9pPr marL="0" lvl="8"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sz="110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103"/>
        <p:cNvGrpSpPr/>
        <p:nvPr/>
      </p:nvGrpSpPr>
      <p:grpSpPr>
        <a:xfrm>
          <a:off x="0" y="0"/>
          <a:ext cx="0" cy="0"/>
          <a:chOff x="0" y="0"/>
          <a:chExt cx="0" cy="0"/>
        </a:xfrm>
      </p:grpSpPr>
      <p:pic>
        <p:nvPicPr>
          <p:cNvPr id="104" name="Google Shape;104;p2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105" name="Google Shape;105;p2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06" name="Google Shape;106;p20"/>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07" name="Google Shape;107;p2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08" name="Google Shape;108;p2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115"/>
        <p:cNvGrpSpPr/>
        <p:nvPr/>
      </p:nvGrpSpPr>
      <p:grpSpPr>
        <a:xfrm>
          <a:off x="0" y="0"/>
          <a:ext cx="0" cy="0"/>
          <a:chOff x="0" y="0"/>
          <a:chExt cx="0" cy="0"/>
        </a:xfrm>
      </p:grpSpPr>
      <p:pic>
        <p:nvPicPr>
          <p:cNvPr id="116" name="Google Shape;116;p22"/>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117" name="Google Shape;117;p2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18" name="Google Shape;118;p2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19" name="Google Shape;119;p2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20" name="Google Shape;120;p2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121"/>
        <p:cNvGrpSpPr/>
        <p:nvPr/>
      </p:nvGrpSpPr>
      <p:grpSpPr>
        <a:xfrm>
          <a:off x="0" y="0"/>
          <a:ext cx="0" cy="0"/>
          <a:chOff x="0" y="0"/>
          <a:chExt cx="0" cy="0"/>
        </a:xfrm>
      </p:grpSpPr>
      <p:pic>
        <p:nvPicPr>
          <p:cNvPr id="122" name="Google Shape;122;p23"/>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123" name="Google Shape;123;p23"/>
          <p:cNvGrpSpPr/>
          <p:nvPr/>
        </p:nvGrpSpPr>
        <p:grpSpPr>
          <a:xfrm>
            <a:off x="3" y="672"/>
            <a:ext cx="9141611" cy="5142156"/>
            <a:chOff x="4" y="896"/>
            <a:chExt cx="12188815" cy="6856208"/>
          </a:xfrm>
        </p:grpSpPr>
        <p:pic>
          <p:nvPicPr>
            <p:cNvPr id="124" name="Google Shape;124;p23"/>
            <p:cNvPicPr preferRelativeResize="0"/>
            <p:nvPr/>
          </p:nvPicPr>
          <p:blipFill/>
          <p:spPr>
            <a:xfrm>
              <a:off x="4" y="896"/>
              <a:ext cx="12188815" cy="6856208"/>
            </a:xfrm>
            <a:prstGeom prst="rect">
              <a:avLst/>
            </a:prstGeom>
            <a:noFill/>
            <a:ln>
              <a:noFill/>
            </a:ln>
          </p:spPr>
        </p:pic>
        <p:pic>
          <p:nvPicPr>
            <p:cNvPr id="125" name="Google Shape;125;p23"/>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pic>
        <p:nvPicPr>
          <p:cNvPr id="127" name="Google Shape;127;p23"/>
          <p:cNvPicPr preferRelativeResize="0"/>
          <p:nvPr/>
        </p:nvPicPr>
        <p:blipFill rotWithShape="1">
          <a:blip r:embed="rId3">
            <a:alphaModFix/>
          </a:blip>
          <a:srcRect/>
          <a:stretch/>
        </p:blipFill>
        <p:spPr>
          <a:xfrm>
            <a:off x="2" y="670"/>
            <a:ext cx="9141611" cy="5142156"/>
          </a:xfrm>
          <a:prstGeom prst="rect">
            <a:avLst/>
          </a:prstGeom>
          <a:noFill/>
          <a:ln>
            <a:noFill/>
          </a:ln>
        </p:spPr>
      </p:pic>
      <p:sp>
        <p:nvSpPr>
          <p:cNvPr id="2" name="TextBox 1">
            <a:extLst>
              <a:ext uri="{FF2B5EF4-FFF2-40B4-BE49-F238E27FC236}">
                <a16:creationId xmlns:a16="http://schemas.microsoft.com/office/drawing/2014/main" id="{A802CB78-45F4-B849-B31F-3279DCFCB2D5}"/>
              </a:ext>
            </a:extLst>
          </p:cNvPr>
          <p:cNvSpPr txBox="1"/>
          <p:nvPr userDrawn="1"/>
        </p:nvSpPr>
        <p:spPr>
          <a:xfrm>
            <a:off x="1879029" y="2715660"/>
            <a:ext cx="1998421" cy="769441"/>
          </a:xfrm>
          <a:prstGeom prst="rect">
            <a:avLst/>
          </a:prstGeom>
          <a:noFill/>
        </p:spPr>
        <p:txBody>
          <a:bodyPr wrap="square" rtlCol="0">
            <a:spAutoFit/>
          </a:bodyPr>
          <a:lstStyle/>
          <a:p>
            <a:r>
              <a:rPr lang="en-US" sz="4400" b="1" dirty="0">
                <a:solidFill>
                  <a:srgbClr val="E8DEC4"/>
                </a:solidFill>
              </a:rPr>
              <a:t>MERCI</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129"/>
        <p:cNvGrpSpPr/>
        <p:nvPr/>
      </p:nvGrpSpPr>
      <p:grpSpPr>
        <a:xfrm>
          <a:off x="0" y="0"/>
          <a:ext cx="0" cy="0"/>
          <a:chOff x="0" y="0"/>
          <a:chExt cx="0" cy="0"/>
        </a:xfrm>
      </p:grpSpPr>
      <p:pic>
        <p:nvPicPr>
          <p:cNvPr id="130" name="Google Shape;130;p24"/>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31" name="Google Shape;131;p24"/>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sz="2600">
                <a:solidFill>
                  <a:schemeClr val="accent1"/>
                </a:solidFill>
                <a:latin typeface="Salesforce Sans"/>
                <a:ea typeface="Salesforce Sans"/>
                <a:cs typeface="Salesforce Sans"/>
                <a:sym typeface="Salesforce Sans"/>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32" name="Google Shape;132;p24"/>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1600"/>
              </a:spcBef>
              <a:spcAft>
                <a:spcPts val="0"/>
              </a:spcAft>
              <a:buClr>
                <a:srgbClr val="8A9ABD"/>
              </a:buClr>
              <a:buSzPts val="1500"/>
              <a:buNone/>
              <a:defRPr>
                <a:solidFill>
                  <a:srgbClr val="8A9ABD"/>
                </a:solidFill>
              </a:defRPr>
            </a:lvl7pPr>
            <a:lvl8pPr lvl="7" algn="ctr" rtl="0">
              <a:spcBef>
                <a:spcPts val="1600"/>
              </a:spcBef>
              <a:spcAft>
                <a:spcPts val="0"/>
              </a:spcAft>
              <a:buClr>
                <a:srgbClr val="8A9ABD"/>
              </a:buClr>
              <a:buSzPts val="1500"/>
              <a:buNone/>
              <a:defRPr>
                <a:solidFill>
                  <a:srgbClr val="8A9ABD"/>
                </a:solidFill>
              </a:defRPr>
            </a:lvl8pPr>
            <a:lvl9pPr lvl="8" algn="ctr" rtl="0">
              <a:spcBef>
                <a:spcPts val="1600"/>
              </a:spcBef>
              <a:spcAft>
                <a:spcPts val="1600"/>
              </a:spcAft>
              <a:buClr>
                <a:srgbClr val="8A9ABD"/>
              </a:buClr>
              <a:buSzPts val="1500"/>
              <a:buNone/>
              <a:defRPr>
                <a:solidFill>
                  <a:srgbClr val="8A9ABD"/>
                </a:solidFill>
              </a:defRPr>
            </a:lvl9pPr>
          </a:lstStyle>
          <a:p>
            <a:endParaRPr/>
          </a:p>
        </p:txBody>
      </p:sp>
      <p:sp>
        <p:nvSpPr>
          <p:cNvPr id="133" name="Google Shape;133;p24"/>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34" name="Google Shape;134;p24"/>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317500" algn="l" rtl="0">
              <a:lnSpc>
                <a:spcPct val="95000"/>
              </a:lnSpc>
              <a:spcBef>
                <a:spcPts val="0"/>
              </a:spcBef>
              <a:spcAft>
                <a:spcPts val="0"/>
              </a:spcAft>
              <a:buSzPts val="1400"/>
              <a:buChar char="●"/>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35" name="Google Shape;135;p24"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G - Above the Trees">
  <p:cSld name="D - Basic_1_1_1">
    <p:spTree>
      <p:nvGrpSpPr>
        <p:cNvPr id="1" name="Shape 136"/>
        <p:cNvGrpSpPr/>
        <p:nvPr/>
      </p:nvGrpSpPr>
      <p:grpSpPr>
        <a:xfrm>
          <a:off x="0" y="0"/>
          <a:ext cx="0" cy="0"/>
          <a:chOff x="0" y="0"/>
          <a:chExt cx="0" cy="0"/>
        </a:xfrm>
      </p:grpSpPr>
      <p:pic>
        <p:nvPicPr>
          <p:cNvPr id="137" name="Google Shape;137;p25"/>
          <p:cNvPicPr preferRelativeResize="0"/>
          <p:nvPr/>
        </p:nvPicPr>
        <p:blipFill rotWithShape="1">
          <a:blip r:embed="rId2">
            <a:alphaModFix/>
          </a:blip>
          <a:srcRect/>
          <a:stretch/>
        </p:blipFill>
        <p:spPr>
          <a:xfrm>
            <a:off x="0" y="1368"/>
            <a:ext cx="9139324" cy="5140873"/>
          </a:xfrm>
          <a:prstGeom prst="rect">
            <a:avLst/>
          </a:prstGeom>
          <a:noFill/>
          <a:ln>
            <a:noFill/>
          </a:ln>
        </p:spPr>
      </p:pic>
      <p:sp>
        <p:nvSpPr>
          <p:cNvPr id="138" name="Google Shape;138;p25"/>
          <p:cNvSpPr txBox="1">
            <a:spLocks noGrp="1"/>
          </p:cNvSpPr>
          <p:nvPr>
            <p:ph type="title"/>
          </p:nvPr>
        </p:nvSpPr>
        <p:spPr>
          <a:xfrm>
            <a:off x="371572" y="10477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9" name="Google Shape;139;p25"/>
          <p:cNvSpPr txBox="1">
            <a:spLocks noGrp="1"/>
          </p:cNvSpPr>
          <p:nvPr>
            <p:ph type="body" idx="1"/>
          </p:nvPr>
        </p:nvSpPr>
        <p:spPr>
          <a:xfrm>
            <a:off x="383931" y="1212217"/>
            <a:ext cx="8274300" cy="3167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 name="Google Shape;140;p25"/>
          <p:cNvSpPr txBox="1">
            <a:spLocks noGrp="1"/>
          </p:cNvSpPr>
          <p:nvPr>
            <p:ph type="body" idx="2"/>
          </p:nvPr>
        </p:nvSpPr>
        <p:spPr>
          <a:xfrm>
            <a:off x="377134" y="726720"/>
            <a:ext cx="8286600" cy="230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chemeClr val="lt2"/>
              </a:buClr>
              <a:buSzPts val="1700"/>
              <a:buFont typeface="Arial"/>
              <a:buNone/>
              <a:defRPr sz="1700" b="0" i="0" u="none" strike="noStrike" cap="none">
                <a:solidFill>
                  <a:schemeClr val="l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lt2"/>
              </a:buClr>
              <a:buSzPts val="1100"/>
              <a:buFont typeface="Arial"/>
              <a:buNone/>
              <a:defRPr sz="1500" b="0" i="0" u="none" strike="noStrike" cap="none">
                <a:solidFill>
                  <a:schemeClr val="lt2"/>
                </a:solidFill>
                <a:latin typeface="Arial"/>
                <a:ea typeface="Arial"/>
                <a:cs typeface="Arial"/>
                <a:sym typeface="Arial"/>
              </a:defRPr>
            </a:lvl5pPr>
            <a:lvl6pPr marL="2743200" marR="0" lvl="5" indent="-323850" algn="l" rtl="0">
              <a:lnSpc>
                <a:spcPct val="100000"/>
              </a:lnSpc>
              <a:spcBef>
                <a:spcPts val="5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6pPr>
            <a:lvl7pPr marL="3200400" marR="0" lvl="6"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7pPr>
            <a:lvl8pPr marL="3657600" marR="0" lvl="7"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8pPr>
            <a:lvl9pPr marL="4114800" marR="0" lvl="8"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9pPr>
          </a:lstStyle>
          <a:p>
            <a:endParaRPr/>
          </a:p>
        </p:txBody>
      </p:sp>
      <p:pic>
        <p:nvPicPr>
          <p:cNvPr id="141" name="Google Shape;141;p25" descr="pasted-image.pdf"/>
          <p:cNvPicPr preferRelativeResize="0"/>
          <p:nvPr/>
        </p:nvPicPr>
        <p:blipFill rotWithShape="1">
          <a:blip r:embed="rId3">
            <a:alphaModFix/>
          </a:blip>
          <a:srcRect/>
          <a:stretch/>
        </p:blipFill>
        <p:spPr>
          <a:xfrm>
            <a:off x="8275084" y="424094"/>
            <a:ext cx="475729" cy="33347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1 - Cityscape Vignette">
  <p:cSld name="S1 - Cityscape Vignette">
    <p:bg>
      <p:bgPr>
        <a:solidFill>
          <a:srgbClr val="F4F4F4"/>
        </a:solidFill>
        <a:effectLst/>
      </p:bgPr>
    </p:bg>
    <p:spTree>
      <p:nvGrpSpPr>
        <p:cNvPr id="1" name="Shape 588"/>
        <p:cNvGrpSpPr/>
        <p:nvPr/>
      </p:nvGrpSpPr>
      <p:grpSpPr>
        <a:xfrm>
          <a:off x="0" y="0"/>
          <a:ext cx="0" cy="0"/>
          <a:chOff x="0" y="0"/>
          <a:chExt cx="0" cy="0"/>
        </a:xfrm>
      </p:grpSpPr>
      <p:pic>
        <p:nvPicPr>
          <p:cNvPr id="589" name="Google Shape;589;p9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590" name="Google Shape;590;p9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91" name="Google Shape;591;p90"/>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592" name="Google Shape;592;p9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593" name="Google Shape;593;p9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extLst>
      <p:ext uri="{BB962C8B-B14F-4D97-AF65-F5344CB8AC3E}">
        <p14:creationId xmlns:p14="http://schemas.microsoft.com/office/powerpoint/2010/main" val="34516790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147"/>
        <p:cNvGrpSpPr/>
        <p:nvPr/>
      </p:nvGrpSpPr>
      <p:grpSpPr>
        <a:xfrm>
          <a:off x="0" y="0"/>
          <a:ext cx="0" cy="0"/>
          <a:chOff x="0" y="0"/>
          <a:chExt cx="0" cy="0"/>
        </a:xfrm>
      </p:grpSpPr>
      <p:pic>
        <p:nvPicPr>
          <p:cNvPr id="148" name="Google Shape;148;p27"/>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49" name="Google Shape;149;p27"/>
          <p:cNvPicPr preferRelativeResize="0"/>
          <p:nvPr/>
        </p:nvPicPr>
        <p:blipFill rotWithShape="1">
          <a:blip r:embed="rId3">
            <a:alphaModFix/>
          </a:blip>
          <a:srcRect/>
          <a:stretch/>
        </p:blipFill>
        <p:spPr>
          <a:xfrm>
            <a:off x="0" y="670"/>
            <a:ext cx="9141615" cy="5142158"/>
          </a:xfrm>
          <a:prstGeom prst="rect">
            <a:avLst/>
          </a:prstGeom>
          <a:noFill/>
          <a:ln>
            <a:noFill/>
          </a:ln>
        </p:spPr>
      </p:pic>
      <p:sp>
        <p:nvSpPr>
          <p:cNvPr id="150" name="Google Shape;150;p27"/>
          <p:cNvSpPr txBox="1">
            <a:spLocks noGrp="1"/>
          </p:cNvSpPr>
          <p:nvPr>
            <p:ph type="ctrTitle"/>
          </p:nvPr>
        </p:nvSpPr>
        <p:spPr>
          <a:xfrm>
            <a:off x="425570" y="1527299"/>
            <a:ext cx="5062200" cy="9738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100"/>
              <a:buNone/>
              <a:defRPr sz="26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51" name="Google Shape;151;p27"/>
          <p:cNvSpPr txBox="1">
            <a:spLocks noGrp="1"/>
          </p:cNvSpPr>
          <p:nvPr>
            <p:ph type="subTitle" idx="1"/>
          </p:nvPr>
        </p:nvSpPr>
        <p:spPr>
          <a:xfrm>
            <a:off x="433655" y="2547772"/>
            <a:ext cx="50541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52" name="Google Shape;152;p27"/>
          <p:cNvSpPr txBox="1">
            <a:spLocks noGrp="1"/>
          </p:cNvSpPr>
          <p:nvPr>
            <p:ph type="body" idx="2"/>
          </p:nvPr>
        </p:nvSpPr>
        <p:spPr>
          <a:xfrm>
            <a:off x="433655" y="3777993"/>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53" name="Google Shape;153;p27"/>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54" name="Google Shape;154;p27"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155"/>
        <p:cNvGrpSpPr/>
        <p:nvPr/>
      </p:nvGrpSpPr>
      <p:grpSpPr>
        <a:xfrm>
          <a:off x="0" y="0"/>
          <a:ext cx="0" cy="0"/>
          <a:chOff x="0" y="0"/>
          <a:chExt cx="0" cy="0"/>
        </a:xfrm>
      </p:grpSpPr>
      <p:pic>
        <p:nvPicPr>
          <p:cNvPr id="156" name="Google Shape;156;p2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157" name="Google Shape;157;p2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58" name="Google Shape;158;p28"/>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59" name="Google Shape;159;p2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60" name="Google Shape;160;p2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161"/>
        <p:cNvGrpSpPr/>
        <p:nvPr/>
      </p:nvGrpSpPr>
      <p:grpSpPr>
        <a:xfrm>
          <a:off x="0" y="0"/>
          <a:ext cx="0" cy="0"/>
          <a:chOff x="0" y="0"/>
          <a:chExt cx="0" cy="0"/>
        </a:xfrm>
      </p:grpSpPr>
      <p:pic>
        <p:nvPicPr>
          <p:cNvPr id="162" name="Google Shape;162;p29"/>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63" name="Google Shape;163;p29"/>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64" name="Google Shape;164;p29"/>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65" name="Google Shape;165;p29"/>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66" name="Google Shape;166;p29"/>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67" name="Google Shape;167;p29"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168"/>
        <p:cNvGrpSpPr/>
        <p:nvPr/>
      </p:nvGrpSpPr>
      <p:grpSpPr>
        <a:xfrm>
          <a:off x="0" y="0"/>
          <a:ext cx="0" cy="0"/>
          <a:chOff x="0" y="0"/>
          <a:chExt cx="0" cy="0"/>
        </a:xfrm>
      </p:grpSpPr>
      <p:pic>
        <p:nvPicPr>
          <p:cNvPr id="169" name="Google Shape;169;p30"/>
          <p:cNvPicPr preferRelativeResize="0"/>
          <p:nvPr/>
        </p:nvPicPr>
        <p:blipFill rotWithShape="1">
          <a:blip r:embed="rId2">
            <a:alphaModFix/>
          </a:blip>
          <a:srcRect/>
          <a:stretch/>
        </p:blipFill>
        <p:spPr>
          <a:xfrm>
            <a:off x="685979" y="386432"/>
            <a:ext cx="8455815" cy="4756396"/>
          </a:xfrm>
          <a:prstGeom prst="rect">
            <a:avLst/>
          </a:prstGeom>
          <a:noFill/>
          <a:ln>
            <a:noFill/>
          </a:ln>
        </p:spPr>
      </p:pic>
      <p:pic>
        <p:nvPicPr>
          <p:cNvPr id="170" name="Google Shape;170;p30"/>
          <p:cNvPicPr preferRelativeResize="0"/>
          <p:nvPr/>
        </p:nvPicPr>
        <p:blipFill rotWithShape="1">
          <a:blip r:embed="rId3">
            <a:alphaModFix/>
          </a:blip>
          <a:srcRect/>
          <a:stretch/>
        </p:blipFill>
        <p:spPr>
          <a:xfrm>
            <a:off x="685979" y="386432"/>
            <a:ext cx="8455815" cy="4756396"/>
          </a:xfrm>
          <a:prstGeom prst="rect">
            <a:avLst/>
          </a:prstGeom>
          <a:noFill/>
          <a:ln>
            <a:noFill/>
          </a:ln>
        </p:spPr>
      </p:pic>
      <p:pic>
        <p:nvPicPr>
          <p:cNvPr id="171" name="Google Shape;171;p30"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cxnSp>
        <p:nvCxnSpPr>
          <p:cNvPr id="172" name="Google Shape;172;p30"/>
          <p:cNvCxnSpPr/>
          <p:nvPr/>
        </p:nvCxnSpPr>
        <p:spPr>
          <a:xfrm>
            <a:off x="1664508" y="293399"/>
            <a:ext cx="0" cy="618300"/>
          </a:xfrm>
          <a:prstGeom prst="straightConnector1">
            <a:avLst/>
          </a:prstGeom>
          <a:noFill/>
          <a:ln w="9525" cap="flat" cmpd="sng">
            <a:solidFill>
              <a:schemeClr val="lt2"/>
            </a:solidFill>
            <a:prstDash val="solid"/>
            <a:round/>
            <a:headEnd type="none" w="sm" len="sm"/>
            <a:tailEnd type="none" w="sm" len="sm"/>
          </a:ln>
        </p:spPr>
      </p:cxnSp>
      <p:sp>
        <p:nvSpPr>
          <p:cNvPr id="173" name="Google Shape;173;p30"/>
          <p:cNvSpPr txBox="1">
            <a:spLocks noGrp="1"/>
          </p:cNvSpPr>
          <p:nvPr>
            <p:ph type="ctrTitle"/>
          </p:nvPr>
        </p:nvSpPr>
        <p:spPr>
          <a:xfrm>
            <a:off x="425569" y="1558398"/>
            <a:ext cx="3529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dk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4" name="Google Shape;174;p30"/>
          <p:cNvSpPr txBox="1">
            <a:spLocks noGrp="1"/>
          </p:cNvSpPr>
          <p:nvPr>
            <p:ph type="subTitle" idx="1"/>
          </p:nvPr>
        </p:nvSpPr>
        <p:spPr>
          <a:xfrm>
            <a:off x="433656" y="2547772"/>
            <a:ext cx="35238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75" name="Google Shape;175;p30"/>
          <p:cNvSpPr txBox="1">
            <a:spLocks noGrp="1"/>
          </p:cNvSpPr>
          <p:nvPr>
            <p:ph type="body" idx="2"/>
          </p:nvPr>
        </p:nvSpPr>
        <p:spPr>
          <a:xfrm>
            <a:off x="433655" y="3933966"/>
            <a:ext cx="35214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dk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76" name="Google Shape;176;p30"/>
          <p:cNvSpPr txBox="1">
            <a:spLocks noGrp="1"/>
          </p:cNvSpPr>
          <p:nvPr>
            <p:ph type="body" idx="3"/>
          </p:nvPr>
        </p:nvSpPr>
        <p:spPr>
          <a:xfrm>
            <a:off x="433655" y="3723322"/>
            <a:ext cx="35214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77" name="Google Shape;177;p30"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
        <p:nvSpPr>
          <p:cNvPr id="178" name="Google Shape;178;p30"/>
          <p:cNvSpPr>
            <a:spLocks noGrp="1"/>
          </p:cNvSpPr>
          <p:nvPr>
            <p:ph type="pic" idx="4"/>
          </p:nvPr>
        </p:nvSpPr>
        <p:spPr>
          <a:xfrm>
            <a:off x="1971051" y="327422"/>
            <a:ext cx="1430100" cy="550200"/>
          </a:xfrm>
          <a:prstGeom prst="rect">
            <a:avLst/>
          </a:prstGeom>
          <a:solidFill>
            <a:srgbClr val="E7E6E4"/>
          </a:solidFill>
          <a:ln>
            <a:noFill/>
          </a:ln>
        </p:spPr>
        <p:txBody>
          <a:bodyPr spcFirstLastPara="1" wrap="square" lIns="0" tIns="0" rIns="0" bIns="0" anchor="ctr" anchorCtr="0">
            <a:noAutofit/>
          </a:bodyPr>
          <a:lstStyle>
            <a:lvl1pPr marR="0" lvl="0" algn="ctr" rtl="0">
              <a:spcBef>
                <a:spcPts val="800"/>
              </a:spcBef>
              <a:spcAft>
                <a:spcPts val="0"/>
              </a:spcAft>
              <a:buClr>
                <a:srgbClr val="7F7F7F"/>
              </a:buClr>
              <a:buSzPts val="1200"/>
              <a:buFont typeface="Arial"/>
              <a:buNone/>
              <a:defRPr sz="1200" b="0" i="0" u="none" strike="noStrike" cap="none">
                <a:solidFill>
                  <a:schemeClr val="accent2"/>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179"/>
        <p:cNvGrpSpPr/>
        <p:nvPr/>
      </p:nvGrpSpPr>
      <p:grpSpPr>
        <a:xfrm>
          <a:off x="0" y="0"/>
          <a:ext cx="0" cy="0"/>
          <a:chOff x="0" y="0"/>
          <a:chExt cx="0" cy="0"/>
        </a:xfrm>
      </p:grpSpPr>
      <p:pic>
        <p:nvPicPr>
          <p:cNvPr id="180" name="Google Shape;180;p31"/>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81" name="Google Shape;181;p31"/>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82" name="Google Shape;182;p31"/>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183" name="Google Shape;183;p3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184" name="Google Shape;184;p31"/>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5" name="Google Shape;185;p31"/>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186"/>
        <p:cNvGrpSpPr/>
        <p:nvPr/>
      </p:nvGrpSpPr>
      <p:grpSpPr>
        <a:xfrm>
          <a:off x="0" y="0"/>
          <a:ext cx="0" cy="0"/>
          <a:chOff x="0" y="0"/>
          <a:chExt cx="0" cy="0"/>
        </a:xfrm>
      </p:grpSpPr>
      <p:pic>
        <p:nvPicPr>
          <p:cNvPr id="187" name="Google Shape;187;p32"/>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88" name="Google Shape;188;p3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9" name="Google Shape;189;p32"/>
          <p:cNvSpPr txBox="1">
            <a:spLocks noGrp="1"/>
          </p:cNvSpPr>
          <p:nvPr>
            <p:ph type="body" idx="1"/>
          </p:nvPr>
        </p:nvSpPr>
        <p:spPr>
          <a:xfrm>
            <a:off x="428737"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0" name="Google Shape;190;p32"/>
          <p:cNvSpPr txBox="1">
            <a:spLocks noGrp="1"/>
          </p:cNvSpPr>
          <p:nvPr>
            <p:ph type="body" idx="2"/>
          </p:nvPr>
        </p:nvSpPr>
        <p:spPr>
          <a:xfrm>
            <a:off x="4736683"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1" name="Google Shape;191;p32"/>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192" name="Google Shape;192;p32"/>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solidFill>
                  <a:srgbClr val="6A625B"/>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193" name="Google Shape;193;p3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194"/>
        <p:cNvGrpSpPr/>
        <p:nvPr/>
      </p:nvGrpSpPr>
      <p:grpSpPr>
        <a:xfrm>
          <a:off x="0" y="0"/>
          <a:ext cx="0" cy="0"/>
          <a:chOff x="0" y="0"/>
          <a:chExt cx="0" cy="0"/>
        </a:xfrm>
      </p:grpSpPr>
      <p:pic>
        <p:nvPicPr>
          <p:cNvPr id="195" name="Google Shape;195;p3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96" name="Google Shape;196;p3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7" name="Google Shape;197;p33"/>
          <p:cNvSpPr txBox="1">
            <a:spLocks noGrp="1"/>
          </p:cNvSpPr>
          <p:nvPr>
            <p:ph type="body" idx="1"/>
          </p:nvPr>
        </p:nvSpPr>
        <p:spPr>
          <a:xfrm>
            <a:off x="428737" y="1208914"/>
            <a:ext cx="25725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8" name="Google Shape;198;p33"/>
          <p:cNvSpPr txBox="1">
            <a:spLocks noGrp="1"/>
          </p:cNvSpPr>
          <p:nvPr>
            <p:ph type="body" idx="2"/>
          </p:nvPr>
        </p:nvSpPr>
        <p:spPr>
          <a:xfrm>
            <a:off x="3283881" y="1208702"/>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9" name="Google Shape;199;p33"/>
          <p:cNvSpPr txBox="1">
            <a:spLocks noGrp="1"/>
          </p:cNvSpPr>
          <p:nvPr>
            <p:ph type="body" idx="3"/>
          </p:nvPr>
        </p:nvSpPr>
        <p:spPr>
          <a:xfrm>
            <a:off x="6139023" y="1208485"/>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00" name="Google Shape;200;p33"/>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01" name="Google Shape;201;p3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202" name="Google Shape;202;p33"/>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03"/>
        <p:cNvGrpSpPr/>
        <p:nvPr/>
      </p:nvGrpSpPr>
      <p:grpSpPr>
        <a:xfrm>
          <a:off x="0" y="0"/>
          <a:ext cx="0" cy="0"/>
          <a:chOff x="0" y="0"/>
          <a:chExt cx="0" cy="0"/>
        </a:xfrm>
      </p:grpSpPr>
      <p:pic>
        <p:nvPicPr>
          <p:cNvPr id="204" name="Google Shape;204;p34"/>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205" name="Google Shape;205;p3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6" name="Google Shape;206;p34"/>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07" name="Google Shape;207;p34"/>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08" name="Google Shape;208;p3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209"/>
        <p:cNvGrpSpPr/>
        <p:nvPr/>
      </p:nvGrpSpPr>
      <p:grpSpPr>
        <a:xfrm>
          <a:off x="0" y="0"/>
          <a:ext cx="0" cy="0"/>
          <a:chOff x="0" y="0"/>
          <a:chExt cx="0" cy="0"/>
        </a:xfrm>
      </p:grpSpPr>
      <p:pic>
        <p:nvPicPr>
          <p:cNvPr id="210" name="Google Shape;210;p35"/>
          <p:cNvPicPr preferRelativeResize="0"/>
          <p:nvPr/>
        </p:nvPicPr>
        <p:blipFill rotWithShape="1">
          <a:blip r:embed="rId2">
            <a:alphaModFix/>
          </a:blip>
          <a:srcRect/>
          <a:stretch/>
        </p:blipFill>
        <p:spPr>
          <a:xfrm flipH="1">
            <a:off x="2382" y="670"/>
            <a:ext cx="9141615" cy="5142158"/>
          </a:xfrm>
          <a:prstGeom prst="rect">
            <a:avLst/>
          </a:prstGeom>
          <a:noFill/>
          <a:ln>
            <a:noFill/>
          </a:ln>
        </p:spPr>
      </p:pic>
      <p:sp>
        <p:nvSpPr>
          <p:cNvPr id="211" name="Google Shape;211;p3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12" name="Google Shape;212;p3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13" name="Google Shape;213;p3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14" name="Google Shape;214;p3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215"/>
        <p:cNvGrpSpPr/>
        <p:nvPr/>
      </p:nvGrpSpPr>
      <p:grpSpPr>
        <a:xfrm>
          <a:off x="0" y="0"/>
          <a:ext cx="0" cy="0"/>
          <a:chOff x="0" y="0"/>
          <a:chExt cx="0" cy="0"/>
        </a:xfrm>
      </p:grpSpPr>
      <p:sp>
        <p:nvSpPr>
          <p:cNvPr id="216" name="Google Shape;216;p3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17" name="Google Shape;217;p36"/>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18" name="Google Shape;218;p3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grpSp>
        <p:nvGrpSpPr>
          <p:cNvPr id="219" name="Google Shape;219;p36"/>
          <p:cNvGrpSpPr/>
          <p:nvPr/>
        </p:nvGrpSpPr>
        <p:grpSpPr>
          <a:xfrm>
            <a:off x="0" y="670"/>
            <a:ext cx="9141622" cy="5142159"/>
            <a:chOff x="0" y="893"/>
            <a:chExt cx="12188830" cy="6856212"/>
          </a:xfrm>
        </p:grpSpPr>
        <p:pic>
          <p:nvPicPr>
            <p:cNvPr id="220" name="Google Shape;220;p36"/>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221" name="Google Shape;221;p3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222" name="Google Shape;222;p36"/>
          <p:cNvPicPr preferRelativeResize="0"/>
          <p:nvPr/>
        </p:nvPicPr>
        <p:blipFill rotWithShape="1">
          <a:blip r:embed="rId4">
            <a:alphaModFix/>
          </a:blip>
          <a:srcRect l="73600"/>
          <a:stretch/>
        </p:blipFill>
        <p:spPr>
          <a:xfrm rot="179959">
            <a:off x="7533473" y="4673137"/>
            <a:ext cx="292158" cy="363503"/>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223"/>
        <p:cNvGrpSpPr/>
        <p:nvPr/>
      </p:nvGrpSpPr>
      <p:grpSpPr>
        <a:xfrm>
          <a:off x="0" y="0"/>
          <a:ext cx="0" cy="0"/>
          <a:chOff x="0" y="0"/>
          <a:chExt cx="0" cy="0"/>
        </a:xfrm>
      </p:grpSpPr>
      <p:pic>
        <p:nvPicPr>
          <p:cNvPr id="224" name="Google Shape;224;p3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225" name="Google Shape;225;p37"/>
          <p:cNvSpPr/>
          <p:nvPr/>
        </p:nvSpPr>
        <p:spPr>
          <a:xfrm>
            <a:off x="3558255" y="3505997"/>
            <a:ext cx="778896" cy="703458"/>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2700">
              <a:solidFill>
                <a:schemeClr val="dk1"/>
              </a:solidFill>
              <a:latin typeface="Salesforce Sans"/>
              <a:ea typeface="Salesforce Sans"/>
              <a:cs typeface="Salesforce Sans"/>
              <a:sym typeface="Salesforce Sans"/>
            </a:endParaRPr>
          </a:p>
        </p:txBody>
      </p:sp>
      <p:sp>
        <p:nvSpPr>
          <p:cNvPr id="226" name="Google Shape;226;p3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27" name="Google Shape;227;p37"/>
          <p:cNvSpPr txBox="1">
            <a:spLocks noGrp="1"/>
          </p:cNvSpPr>
          <p:nvPr>
            <p:ph type="body" idx="1"/>
          </p:nvPr>
        </p:nvSpPr>
        <p:spPr>
          <a:xfrm>
            <a:off x="428737" y="1208914"/>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28" name="Google Shape;228;p3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29" name="Google Shape;229;p3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pic>
        <p:nvPicPr>
          <p:cNvPr id="230" name="Google Shape;230;p37"/>
          <p:cNvPicPr preferRelativeResize="0"/>
          <p:nvPr/>
        </p:nvPicPr>
        <p:blipFill rotWithShape="1">
          <a:blip r:embed="rId4">
            <a:alphaModFix/>
          </a:blip>
          <a:srcRect/>
          <a:stretch/>
        </p:blipFill>
        <p:spPr>
          <a:xfrm>
            <a:off x="8072180" y="4458740"/>
            <a:ext cx="405704" cy="445044"/>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231"/>
        <p:cNvGrpSpPr/>
        <p:nvPr/>
      </p:nvGrpSpPr>
      <p:grpSpPr>
        <a:xfrm>
          <a:off x="0" y="0"/>
          <a:ext cx="0" cy="0"/>
          <a:chOff x="0" y="0"/>
          <a:chExt cx="0" cy="0"/>
        </a:xfrm>
      </p:grpSpPr>
      <p:pic>
        <p:nvPicPr>
          <p:cNvPr id="232" name="Google Shape;232;p38"/>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233" name="Google Shape;233;p38"/>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34" name="Google Shape;234;p3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35" name="Google Shape;235;p38"/>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36" name="Google Shape;236;p3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37" name="Google Shape;237;p38"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238"/>
        <p:cNvGrpSpPr/>
        <p:nvPr/>
      </p:nvGrpSpPr>
      <p:grpSpPr>
        <a:xfrm>
          <a:off x="0" y="0"/>
          <a:ext cx="0" cy="0"/>
          <a:chOff x="0" y="0"/>
          <a:chExt cx="0" cy="0"/>
        </a:xfrm>
      </p:grpSpPr>
      <p:pic>
        <p:nvPicPr>
          <p:cNvPr id="239" name="Google Shape;239;p39"/>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240" name="Google Shape;240;p39"/>
          <p:cNvPicPr preferRelativeResize="0"/>
          <p:nvPr/>
        </p:nvPicPr>
        <p:blipFill rotWithShape="1">
          <a:blip r:embed="rId3">
            <a:alphaModFix/>
          </a:blip>
          <a:srcRect/>
          <a:stretch/>
        </p:blipFill>
        <p:spPr>
          <a:xfrm>
            <a:off x="0" y="0"/>
            <a:ext cx="9141607" cy="5142158"/>
          </a:xfrm>
          <a:prstGeom prst="rect">
            <a:avLst/>
          </a:prstGeom>
          <a:noFill/>
          <a:ln>
            <a:noFill/>
          </a:ln>
        </p:spPr>
      </p:pic>
      <p:sp>
        <p:nvSpPr>
          <p:cNvPr id="241" name="Google Shape;241;p3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2" name="Google Shape;242;p39"/>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43" name="Google Shape;243;p3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44" name="Google Shape;244;p39"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245"/>
        <p:cNvGrpSpPr/>
        <p:nvPr/>
      </p:nvGrpSpPr>
      <p:grpSpPr>
        <a:xfrm>
          <a:off x="0" y="0"/>
          <a:ext cx="0" cy="0"/>
          <a:chOff x="0" y="0"/>
          <a:chExt cx="0" cy="0"/>
        </a:xfrm>
      </p:grpSpPr>
      <p:pic>
        <p:nvPicPr>
          <p:cNvPr id="246" name="Google Shape;246;p40"/>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47" name="Google Shape;247;p40"/>
          <p:cNvPicPr preferRelativeResize="0"/>
          <p:nvPr/>
        </p:nvPicPr>
        <p:blipFill rotWithShape="1">
          <a:blip r:embed="rId3">
            <a:alphaModFix/>
          </a:blip>
          <a:srcRect/>
          <a:stretch/>
        </p:blipFill>
        <p:spPr>
          <a:xfrm>
            <a:off x="3" y="0"/>
            <a:ext cx="9141607" cy="5142158"/>
          </a:xfrm>
          <a:prstGeom prst="rect">
            <a:avLst/>
          </a:prstGeom>
          <a:noFill/>
          <a:ln>
            <a:noFill/>
          </a:ln>
        </p:spPr>
      </p:pic>
      <p:sp>
        <p:nvSpPr>
          <p:cNvPr id="248" name="Google Shape;248;p4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9" name="Google Shape;249;p40"/>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50" name="Google Shape;250;p4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51" name="Google Shape;251;p4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252"/>
        <p:cNvGrpSpPr/>
        <p:nvPr/>
      </p:nvGrpSpPr>
      <p:grpSpPr>
        <a:xfrm>
          <a:off x="0" y="0"/>
          <a:ext cx="0" cy="0"/>
          <a:chOff x="0" y="0"/>
          <a:chExt cx="0" cy="0"/>
        </a:xfrm>
      </p:grpSpPr>
      <p:pic>
        <p:nvPicPr>
          <p:cNvPr id="253" name="Google Shape;253;p41"/>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54" name="Google Shape;254;p41"/>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55" name="Google Shape;255;p4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56" name="Google Shape;256;p41"/>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57" name="Google Shape;257;p4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58" name="Google Shape;258;p4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259"/>
        <p:cNvGrpSpPr/>
        <p:nvPr/>
      </p:nvGrpSpPr>
      <p:grpSpPr>
        <a:xfrm>
          <a:off x="0" y="0"/>
          <a:ext cx="0" cy="0"/>
          <a:chOff x="0" y="0"/>
          <a:chExt cx="0" cy="0"/>
        </a:xfrm>
      </p:grpSpPr>
      <p:pic>
        <p:nvPicPr>
          <p:cNvPr id="260" name="Google Shape;260;p42"/>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61" name="Google Shape;261;p42"/>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62" name="Google Shape;262;p4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63" name="Google Shape;263;p4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64" name="Google Shape;264;p4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65" name="Google Shape;265;p42"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266"/>
        <p:cNvGrpSpPr/>
        <p:nvPr/>
      </p:nvGrpSpPr>
      <p:grpSpPr>
        <a:xfrm>
          <a:off x="0" y="0"/>
          <a:ext cx="0" cy="0"/>
          <a:chOff x="0" y="0"/>
          <a:chExt cx="0" cy="0"/>
        </a:xfrm>
      </p:grpSpPr>
      <p:pic>
        <p:nvPicPr>
          <p:cNvPr id="267" name="Google Shape;267;p43"/>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68" name="Google Shape;268;p43"/>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69" name="Google Shape;269;p4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70" name="Google Shape;270;p43"/>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71" name="Google Shape;271;p43"/>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72" name="Google Shape;272;p43"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273"/>
        <p:cNvGrpSpPr/>
        <p:nvPr/>
      </p:nvGrpSpPr>
      <p:grpSpPr>
        <a:xfrm>
          <a:off x="0" y="0"/>
          <a:ext cx="0" cy="0"/>
          <a:chOff x="0" y="0"/>
          <a:chExt cx="0" cy="0"/>
        </a:xfrm>
      </p:grpSpPr>
      <p:pic>
        <p:nvPicPr>
          <p:cNvPr id="274" name="Google Shape;274;p44"/>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75" name="Google Shape;275;p44"/>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76" name="Google Shape;276;p44"/>
          <p:cNvSpPr txBox="1">
            <a:spLocks noGrp="1"/>
          </p:cNvSpPr>
          <p:nvPr>
            <p:ph type="title"/>
          </p:nvPr>
        </p:nvSpPr>
        <p:spPr>
          <a:xfrm>
            <a:off x="428737" y="47628"/>
            <a:ext cx="5573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77" name="Google Shape;277;p44"/>
          <p:cNvSpPr txBox="1">
            <a:spLocks noGrp="1"/>
          </p:cNvSpPr>
          <p:nvPr>
            <p:ph type="body" idx="1"/>
          </p:nvPr>
        </p:nvSpPr>
        <p:spPr>
          <a:xfrm>
            <a:off x="428737" y="1208916"/>
            <a:ext cx="54627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78" name="Google Shape;278;p44"/>
          <p:cNvSpPr txBox="1">
            <a:spLocks noGrp="1"/>
          </p:cNvSpPr>
          <p:nvPr>
            <p:ph type="body" idx="2"/>
          </p:nvPr>
        </p:nvSpPr>
        <p:spPr>
          <a:xfrm>
            <a:off x="428737" y="822884"/>
            <a:ext cx="55737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79" name="Google Shape;279;p44"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280"/>
        <p:cNvGrpSpPr/>
        <p:nvPr/>
      </p:nvGrpSpPr>
      <p:grpSpPr>
        <a:xfrm>
          <a:off x="0" y="0"/>
          <a:ext cx="0" cy="0"/>
          <a:chOff x="0" y="0"/>
          <a:chExt cx="0" cy="0"/>
        </a:xfrm>
      </p:grpSpPr>
      <p:pic>
        <p:nvPicPr>
          <p:cNvPr id="281" name="Google Shape;281;p45"/>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82" name="Google Shape;282;p45"/>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83" name="Google Shape;283;p4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84" name="Google Shape;284;p4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85" name="Google Shape;285;p4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86" name="Google Shape;286;p45"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287"/>
        <p:cNvGrpSpPr/>
        <p:nvPr/>
      </p:nvGrpSpPr>
      <p:grpSpPr>
        <a:xfrm>
          <a:off x="0" y="0"/>
          <a:ext cx="0" cy="0"/>
          <a:chOff x="0" y="0"/>
          <a:chExt cx="0" cy="0"/>
        </a:xfrm>
      </p:grpSpPr>
      <p:pic>
        <p:nvPicPr>
          <p:cNvPr id="288" name="Google Shape;288;p46"/>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89" name="Google Shape;289;p46"/>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90" name="Google Shape;290;p4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91" name="Google Shape;291;p46"/>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92" name="Google Shape;292;p4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93" name="Google Shape;293;p46"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294"/>
        <p:cNvGrpSpPr/>
        <p:nvPr/>
      </p:nvGrpSpPr>
      <p:grpSpPr>
        <a:xfrm>
          <a:off x="0" y="0"/>
          <a:ext cx="0" cy="0"/>
          <a:chOff x="0" y="0"/>
          <a:chExt cx="0" cy="0"/>
        </a:xfrm>
      </p:grpSpPr>
      <p:pic>
        <p:nvPicPr>
          <p:cNvPr id="295" name="Google Shape;295;p4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296" name="Google Shape;296;p4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97" name="Google Shape;297;p47"/>
          <p:cNvSpPr txBox="1">
            <a:spLocks noGrp="1"/>
          </p:cNvSpPr>
          <p:nvPr>
            <p:ph type="body" idx="1"/>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98" name="Google Shape;298;p4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299" name="Google Shape;299;p47"/>
          <p:cNvSpPr txBox="1">
            <a:spLocks noGrp="1"/>
          </p:cNvSpPr>
          <p:nvPr>
            <p:ph type="body" idx="2"/>
          </p:nvPr>
        </p:nvSpPr>
        <p:spPr>
          <a:xfrm>
            <a:off x="428737" y="1207092"/>
            <a:ext cx="7362300" cy="28932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400"/>
              <a:buNone/>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00"/>
        <p:cNvGrpSpPr/>
        <p:nvPr/>
      </p:nvGrpSpPr>
      <p:grpSpPr>
        <a:xfrm>
          <a:off x="0" y="0"/>
          <a:ext cx="0" cy="0"/>
          <a:chOff x="0" y="0"/>
          <a:chExt cx="0" cy="0"/>
        </a:xfrm>
      </p:grpSpPr>
      <p:pic>
        <p:nvPicPr>
          <p:cNvPr id="301" name="Google Shape;301;p4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02" name="Google Shape;302;p48"/>
          <p:cNvSpPr txBox="1">
            <a:spLocks noGrp="1"/>
          </p:cNvSpPr>
          <p:nvPr>
            <p:ph type="body" idx="1"/>
          </p:nvPr>
        </p:nvSpPr>
        <p:spPr>
          <a:xfrm>
            <a:off x="428737" y="1208915"/>
            <a:ext cx="8286600" cy="1997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03" name="Google Shape;303;p4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04" name="Google Shape;304;p4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05" name="Google Shape;305;p4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306"/>
        <p:cNvGrpSpPr/>
        <p:nvPr/>
      </p:nvGrpSpPr>
      <p:grpSpPr>
        <a:xfrm>
          <a:off x="0" y="0"/>
          <a:ext cx="0" cy="0"/>
          <a:chOff x="0" y="0"/>
          <a:chExt cx="0" cy="0"/>
        </a:xfrm>
      </p:grpSpPr>
      <p:pic>
        <p:nvPicPr>
          <p:cNvPr id="307" name="Google Shape;307;p4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08" name="Google Shape;308;p4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09" name="Google Shape;309;p49"/>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10" name="Google Shape;310;p4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11" name="Google Shape;311;p4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318"/>
        <p:cNvGrpSpPr/>
        <p:nvPr/>
      </p:nvGrpSpPr>
      <p:grpSpPr>
        <a:xfrm>
          <a:off x="0" y="0"/>
          <a:ext cx="0" cy="0"/>
          <a:chOff x="0" y="0"/>
          <a:chExt cx="0" cy="0"/>
        </a:xfrm>
      </p:grpSpPr>
      <p:pic>
        <p:nvPicPr>
          <p:cNvPr id="319" name="Google Shape;319;p51"/>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20" name="Google Shape;320;p5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21" name="Google Shape;321;p51"/>
          <p:cNvSpPr txBox="1">
            <a:spLocks noGrp="1"/>
          </p:cNvSpPr>
          <p:nvPr>
            <p:ph type="body" idx="1"/>
          </p:nvPr>
        </p:nvSpPr>
        <p:spPr>
          <a:xfrm>
            <a:off x="428737" y="1208916"/>
            <a:ext cx="8286600" cy="3318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22" name="Google Shape;322;p5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23" name="Google Shape;323;p5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24" name="Google Shape;324;p51"/>
          <p:cNvSpPr txBox="1">
            <a:spLocks noGrp="1"/>
          </p:cNvSpPr>
          <p:nvPr>
            <p:ph type="body" idx="3"/>
          </p:nvPr>
        </p:nvSpPr>
        <p:spPr>
          <a:xfrm>
            <a:off x="6188035" y="2802157"/>
            <a:ext cx="2361000" cy="1025100"/>
          </a:xfrm>
          <a:prstGeom prst="rect">
            <a:avLst/>
          </a:prstGeom>
          <a:noFill/>
          <a:ln>
            <a:noFill/>
          </a:ln>
        </p:spPr>
        <p:txBody>
          <a:bodyPr spcFirstLastPara="1" wrap="square" lIns="0" tIns="0" rIns="0" bIns="0" anchor="t" anchorCtr="0">
            <a:noAutofit/>
          </a:bodyPr>
          <a:lstStyle>
            <a:lvl1pPr marL="457200" lvl="0" indent="-228600" algn="ctr" rtl="0">
              <a:spcBef>
                <a:spcPts val="800"/>
              </a:spcBef>
              <a:spcAft>
                <a:spcPts val="0"/>
              </a:spcAft>
              <a:buSzPts val="1700"/>
              <a:buNone/>
              <a:defRPr sz="1700">
                <a:solidFill>
                  <a:schemeClr val="lt1"/>
                </a:solidFill>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325"/>
        <p:cNvGrpSpPr/>
        <p:nvPr/>
      </p:nvGrpSpPr>
      <p:grpSpPr>
        <a:xfrm>
          <a:off x="0" y="0"/>
          <a:ext cx="0" cy="0"/>
          <a:chOff x="0" y="0"/>
          <a:chExt cx="0" cy="0"/>
        </a:xfrm>
      </p:grpSpPr>
      <p:pic>
        <p:nvPicPr>
          <p:cNvPr id="326" name="Google Shape;326;p52"/>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27" name="Google Shape;327;p52"/>
          <p:cNvSpPr txBox="1">
            <a:spLocks noGrp="1"/>
          </p:cNvSpPr>
          <p:nvPr>
            <p:ph type="body" idx="1"/>
          </p:nvPr>
        </p:nvSpPr>
        <p:spPr>
          <a:xfrm>
            <a:off x="428737" y="1208913"/>
            <a:ext cx="8286600" cy="18885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28" name="Google Shape;328;p52"/>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29" name="Google Shape;329;p5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30" name="Google Shape;330;p52"/>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331"/>
        <p:cNvGrpSpPr/>
        <p:nvPr/>
      </p:nvGrpSpPr>
      <p:grpSpPr>
        <a:xfrm>
          <a:off x="0" y="0"/>
          <a:ext cx="0" cy="0"/>
          <a:chOff x="0" y="0"/>
          <a:chExt cx="0" cy="0"/>
        </a:xfrm>
      </p:grpSpPr>
      <p:pic>
        <p:nvPicPr>
          <p:cNvPr id="332" name="Google Shape;332;p53"/>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33" name="Google Shape;333;p53"/>
          <p:cNvSpPr txBox="1">
            <a:spLocks noGrp="1"/>
          </p:cNvSpPr>
          <p:nvPr>
            <p:ph type="body" idx="1"/>
          </p:nvPr>
        </p:nvSpPr>
        <p:spPr>
          <a:xfrm>
            <a:off x="428737" y="1208913"/>
            <a:ext cx="82866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34" name="Google Shape;334;p53"/>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35" name="Google Shape;335;p5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336" name="Google Shape;336;p5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337"/>
        <p:cNvGrpSpPr/>
        <p:nvPr/>
      </p:nvGrpSpPr>
      <p:grpSpPr>
        <a:xfrm>
          <a:off x="0" y="0"/>
          <a:ext cx="0" cy="0"/>
          <a:chOff x="0" y="0"/>
          <a:chExt cx="0" cy="0"/>
        </a:xfrm>
      </p:grpSpPr>
      <p:pic>
        <p:nvPicPr>
          <p:cNvPr id="338" name="Google Shape;338;p54"/>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39" name="Google Shape;339;p54"/>
          <p:cNvSpPr txBox="1">
            <a:spLocks noGrp="1"/>
          </p:cNvSpPr>
          <p:nvPr>
            <p:ph type="body" idx="1"/>
          </p:nvPr>
        </p:nvSpPr>
        <p:spPr>
          <a:xfrm>
            <a:off x="428737" y="1208913"/>
            <a:ext cx="49377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40" name="Google Shape;340;p54"/>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41" name="Google Shape;341;p5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342" name="Google Shape;342;p5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343"/>
        <p:cNvGrpSpPr/>
        <p:nvPr/>
      </p:nvGrpSpPr>
      <p:grpSpPr>
        <a:xfrm>
          <a:off x="0" y="0"/>
          <a:ext cx="0" cy="0"/>
          <a:chOff x="0" y="0"/>
          <a:chExt cx="0" cy="0"/>
        </a:xfrm>
      </p:grpSpPr>
      <p:pic>
        <p:nvPicPr>
          <p:cNvPr id="344" name="Google Shape;344;p55"/>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45" name="Google Shape;345;p55"/>
          <p:cNvSpPr txBox="1">
            <a:spLocks noGrp="1"/>
          </p:cNvSpPr>
          <p:nvPr>
            <p:ph type="body" idx="1"/>
          </p:nvPr>
        </p:nvSpPr>
        <p:spPr>
          <a:xfrm>
            <a:off x="428737" y="1208915"/>
            <a:ext cx="36942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46" name="Google Shape;346;p5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47" name="Google Shape;347;p5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48" name="Google Shape;348;p55"/>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349"/>
        <p:cNvGrpSpPr/>
        <p:nvPr/>
      </p:nvGrpSpPr>
      <p:grpSpPr>
        <a:xfrm>
          <a:off x="0" y="0"/>
          <a:ext cx="0" cy="0"/>
          <a:chOff x="0" y="0"/>
          <a:chExt cx="0" cy="0"/>
        </a:xfrm>
      </p:grpSpPr>
      <p:pic>
        <p:nvPicPr>
          <p:cNvPr id="350" name="Google Shape;350;p56"/>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51" name="Google Shape;351;p56"/>
          <p:cNvSpPr txBox="1">
            <a:spLocks noGrp="1"/>
          </p:cNvSpPr>
          <p:nvPr>
            <p:ph type="body" idx="1"/>
          </p:nvPr>
        </p:nvSpPr>
        <p:spPr>
          <a:xfrm>
            <a:off x="428737" y="1208913"/>
            <a:ext cx="43329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52" name="Google Shape;352;p56"/>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53" name="Google Shape;353;p5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54" name="Google Shape;354;p5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355"/>
        <p:cNvGrpSpPr/>
        <p:nvPr/>
      </p:nvGrpSpPr>
      <p:grpSpPr>
        <a:xfrm>
          <a:off x="0" y="0"/>
          <a:ext cx="0" cy="0"/>
          <a:chOff x="0" y="0"/>
          <a:chExt cx="0" cy="0"/>
        </a:xfrm>
      </p:grpSpPr>
      <p:pic>
        <p:nvPicPr>
          <p:cNvPr id="356" name="Google Shape;356;p57"/>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57" name="Google Shape;357;p57"/>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58" name="Google Shape;358;p57"/>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59" name="Google Shape;359;p57"/>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0" name="Google Shape;360;p57"/>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1" name="Google Shape;361;p57"/>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62" name="Google Shape;362;p57"/>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63" name="Google Shape;363;p57"/>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64" name="Google Shape;364;p57"/>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5" name="Google Shape;365;p57"/>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366" name="Google Shape;366;p5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67" name="Google Shape;367;p5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368"/>
        <p:cNvGrpSpPr/>
        <p:nvPr/>
      </p:nvGrpSpPr>
      <p:grpSpPr>
        <a:xfrm>
          <a:off x="0" y="0"/>
          <a:ext cx="0" cy="0"/>
          <a:chOff x="0" y="0"/>
          <a:chExt cx="0" cy="0"/>
        </a:xfrm>
      </p:grpSpPr>
      <p:pic>
        <p:nvPicPr>
          <p:cNvPr id="369" name="Google Shape;369;p58"/>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70" name="Google Shape;370;p58"/>
          <p:cNvSpPr txBox="1">
            <a:spLocks noGrp="1"/>
          </p:cNvSpPr>
          <p:nvPr>
            <p:ph type="body" idx="1"/>
          </p:nvPr>
        </p:nvSpPr>
        <p:spPr>
          <a:xfrm>
            <a:off x="31424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1" name="Google Shape;371;p58"/>
          <p:cNvSpPr txBox="1">
            <a:spLocks noGrp="1"/>
          </p:cNvSpPr>
          <p:nvPr>
            <p:ph type="body" idx="2"/>
          </p:nvPr>
        </p:nvSpPr>
        <p:spPr>
          <a:xfrm>
            <a:off x="2081303"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2" name="Google Shape;372;p58"/>
          <p:cNvSpPr txBox="1">
            <a:spLocks noGrp="1"/>
          </p:cNvSpPr>
          <p:nvPr>
            <p:ph type="body" idx="3"/>
          </p:nvPr>
        </p:nvSpPr>
        <p:spPr>
          <a:xfrm>
            <a:off x="3819189"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3" name="Google Shape;373;p58"/>
          <p:cNvSpPr txBox="1">
            <a:spLocks noGrp="1"/>
          </p:cNvSpPr>
          <p:nvPr>
            <p:ph type="body" idx="4"/>
          </p:nvPr>
        </p:nvSpPr>
        <p:spPr>
          <a:xfrm>
            <a:off x="2058995"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4" name="Google Shape;374;p58"/>
          <p:cNvSpPr txBox="1">
            <a:spLocks noGrp="1"/>
          </p:cNvSpPr>
          <p:nvPr>
            <p:ph type="body" idx="5"/>
          </p:nvPr>
        </p:nvSpPr>
        <p:spPr>
          <a:xfrm>
            <a:off x="3787272"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5" name="Google Shape;375;p58"/>
          <p:cNvSpPr>
            <a:spLocks noGrp="1"/>
          </p:cNvSpPr>
          <p:nvPr>
            <p:ph type="pic" idx="6"/>
          </p:nvPr>
        </p:nvSpPr>
        <p:spPr>
          <a:xfrm>
            <a:off x="489297"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6" name="Google Shape;376;p58"/>
          <p:cNvSpPr>
            <a:spLocks noGrp="1"/>
          </p:cNvSpPr>
          <p:nvPr>
            <p:ph type="pic" idx="7"/>
          </p:nvPr>
        </p:nvSpPr>
        <p:spPr>
          <a:xfrm>
            <a:off x="2228898"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7" name="Google Shape;377;p58"/>
          <p:cNvSpPr>
            <a:spLocks noGrp="1"/>
          </p:cNvSpPr>
          <p:nvPr>
            <p:ph type="pic" idx="8"/>
          </p:nvPr>
        </p:nvSpPr>
        <p:spPr>
          <a:xfrm>
            <a:off x="3939072"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8" name="Google Shape;378;p58"/>
          <p:cNvSpPr txBox="1">
            <a:spLocks noGrp="1"/>
          </p:cNvSpPr>
          <p:nvPr>
            <p:ph type="body" idx="9"/>
          </p:nvPr>
        </p:nvSpPr>
        <p:spPr>
          <a:xfrm>
            <a:off x="343306"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28600" algn="l" rtl="0">
              <a:spcBef>
                <a:spcPts val="500"/>
              </a:spcBef>
              <a:spcAft>
                <a:spcPts val="0"/>
              </a:spcAft>
              <a:buSzPts val="1100"/>
              <a:buNone/>
              <a:defRPr sz="1100">
                <a:solidFill>
                  <a:schemeClr val="lt1"/>
                </a:solidFill>
              </a:defRPr>
            </a:lvl3pPr>
            <a:lvl4pPr marL="1828800" lvl="3" indent="-228600" algn="l" rtl="0">
              <a:spcBef>
                <a:spcPts val="500"/>
              </a:spcBef>
              <a:spcAft>
                <a:spcPts val="0"/>
              </a:spcAft>
              <a:buSzPts val="1400"/>
              <a:buNone/>
              <a:defRPr sz="1400">
                <a:solidFill>
                  <a:schemeClr val="dk2"/>
                </a:solidFill>
                <a:latin typeface="Salesforce Sans"/>
                <a:ea typeface="Salesforce Sans"/>
                <a:cs typeface="Salesforce Sans"/>
                <a:sym typeface="Salesforce Sans"/>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9" name="Google Shape;379;p58"/>
          <p:cNvSpPr txBox="1">
            <a:spLocks noGrp="1"/>
          </p:cNvSpPr>
          <p:nvPr>
            <p:ph type="body" idx="13"/>
          </p:nvPr>
        </p:nvSpPr>
        <p:spPr>
          <a:xfrm>
            <a:off x="5555287"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80" name="Google Shape;380;p58"/>
          <p:cNvSpPr txBox="1">
            <a:spLocks noGrp="1"/>
          </p:cNvSpPr>
          <p:nvPr>
            <p:ph type="body" idx="14"/>
          </p:nvPr>
        </p:nvSpPr>
        <p:spPr>
          <a:xfrm>
            <a:off x="7293172"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81" name="Google Shape;381;p58"/>
          <p:cNvSpPr txBox="1">
            <a:spLocks noGrp="1"/>
          </p:cNvSpPr>
          <p:nvPr>
            <p:ph type="body" idx="15"/>
          </p:nvPr>
        </p:nvSpPr>
        <p:spPr>
          <a:xfrm>
            <a:off x="552521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82" name="Google Shape;382;p58"/>
          <p:cNvSpPr txBox="1">
            <a:spLocks noGrp="1"/>
          </p:cNvSpPr>
          <p:nvPr>
            <p:ph type="body" idx="16"/>
          </p:nvPr>
        </p:nvSpPr>
        <p:spPr>
          <a:xfrm>
            <a:off x="7263166"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83" name="Google Shape;383;p58"/>
          <p:cNvSpPr>
            <a:spLocks noGrp="1"/>
          </p:cNvSpPr>
          <p:nvPr>
            <p:ph type="pic" idx="17"/>
          </p:nvPr>
        </p:nvSpPr>
        <p:spPr>
          <a:xfrm>
            <a:off x="5671874"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84" name="Google Shape;384;p58"/>
          <p:cNvSpPr>
            <a:spLocks noGrp="1"/>
          </p:cNvSpPr>
          <p:nvPr>
            <p:ph type="pic" idx="18"/>
          </p:nvPr>
        </p:nvSpPr>
        <p:spPr>
          <a:xfrm>
            <a:off x="7414966"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385" name="Google Shape;385;p5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86" name="Google Shape;386;p58"/>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387"/>
        <p:cNvGrpSpPr/>
        <p:nvPr/>
      </p:nvGrpSpPr>
      <p:grpSpPr>
        <a:xfrm>
          <a:off x="0" y="0"/>
          <a:ext cx="0" cy="0"/>
          <a:chOff x="0" y="0"/>
          <a:chExt cx="0" cy="0"/>
        </a:xfrm>
      </p:grpSpPr>
      <p:pic>
        <p:nvPicPr>
          <p:cNvPr id="388" name="Google Shape;388;p5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89" name="Google Shape;389;p59"/>
          <p:cNvSpPr txBox="1">
            <a:spLocks noGrp="1"/>
          </p:cNvSpPr>
          <p:nvPr>
            <p:ph type="ctrTitle"/>
          </p:nvPr>
        </p:nvSpPr>
        <p:spPr>
          <a:xfrm>
            <a:off x="805587" y="1455830"/>
            <a:ext cx="3483600" cy="9738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100"/>
              <a:buNone/>
              <a:defRPr sz="2100" b="1">
                <a:solidFill>
                  <a:schemeClr val="l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90" name="Google Shape;390;p59"/>
          <p:cNvSpPr txBox="1">
            <a:spLocks noGrp="1"/>
          </p:cNvSpPr>
          <p:nvPr>
            <p:ph type="body" idx="1"/>
          </p:nvPr>
        </p:nvSpPr>
        <p:spPr>
          <a:xfrm>
            <a:off x="1088564" y="2501087"/>
            <a:ext cx="2913300" cy="6858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1500"/>
              <a:buNone/>
              <a:defRPr>
                <a:solidFill>
                  <a:schemeClr val="lt1"/>
                </a:solidFill>
              </a:defRPr>
            </a:lvl1pPr>
            <a:lvl2pPr marL="914400" lvl="1" indent="-304800" algn="ctr" rtl="0">
              <a:spcBef>
                <a:spcPts val="500"/>
              </a:spcBef>
              <a:spcAft>
                <a:spcPts val="0"/>
              </a:spcAft>
              <a:buSzPts val="1200"/>
              <a:buFont typeface="Arial"/>
              <a:buChar char="​"/>
              <a:defRPr sz="1200">
                <a:solidFill>
                  <a:schemeClr val="lt1"/>
                </a:solidFill>
              </a:defRPr>
            </a:lvl2pPr>
            <a:lvl3pPr marL="1371600" lvl="2" indent="-228600" algn="ctr" rtl="0">
              <a:spcBef>
                <a:spcPts val="500"/>
              </a:spcBef>
              <a:spcAft>
                <a:spcPts val="0"/>
              </a:spcAft>
              <a:buSzPts val="1200"/>
              <a:buNone/>
              <a:defRPr/>
            </a:lvl3pPr>
            <a:lvl4pPr marL="1828800" lvl="3" indent="-228600" algn="ctr" rtl="0">
              <a:spcBef>
                <a:spcPts val="500"/>
              </a:spcBef>
              <a:spcAft>
                <a:spcPts val="0"/>
              </a:spcAft>
              <a:buSzPts val="1100"/>
              <a:buNone/>
              <a:defRPr/>
            </a:lvl4pPr>
            <a:lvl5pPr marL="2286000" lvl="4" indent="-228600" algn="ctr" rtl="0">
              <a:spcBef>
                <a:spcPts val="500"/>
              </a:spcBef>
              <a:spcAft>
                <a:spcPts val="0"/>
              </a:spcAft>
              <a:buSzPts val="1500"/>
              <a:buFont typeface="Arial"/>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391"/>
        <p:cNvGrpSpPr/>
        <p:nvPr/>
      </p:nvGrpSpPr>
      <p:grpSpPr>
        <a:xfrm>
          <a:off x="0" y="0"/>
          <a:ext cx="0" cy="0"/>
          <a:chOff x="0" y="0"/>
          <a:chExt cx="0" cy="0"/>
        </a:xfrm>
      </p:grpSpPr>
      <p:pic>
        <p:nvPicPr>
          <p:cNvPr id="392" name="Google Shape;392;p60"/>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393" name="Google Shape;393;p60"/>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394" name="Google Shape;394;p60"/>
          <p:cNvSpPr txBox="1">
            <a:spLocks noGrp="1"/>
          </p:cNvSpPr>
          <p:nvPr>
            <p:ph type="ctrTitle"/>
          </p:nvPr>
        </p:nvSpPr>
        <p:spPr>
          <a:xfrm>
            <a:off x="706526" y="2643085"/>
            <a:ext cx="52314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2300"/>
              <a:buFont typeface="Salesforce Sans"/>
              <a:buChar char="“"/>
              <a:defRPr sz="23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95" name="Google Shape;395;p60"/>
          <p:cNvSpPr txBox="1">
            <a:spLocks noGrp="1"/>
          </p:cNvSpPr>
          <p:nvPr>
            <p:ph type="body" idx="1"/>
          </p:nvPr>
        </p:nvSpPr>
        <p:spPr>
          <a:xfrm>
            <a:off x="844674" y="3522912"/>
            <a:ext cx="3304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96" name="Google Shape;396;p6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397"/>
        <p:cNvGrpSpPr/>
        <p:nvPr/>
      </p:nvGrpSpPr>
      <p:grpSpPr>
        <a:xfrm>
          <a:off x="0" y="0"/>
          <a:ext cx="0" cy="0"/>
          <a:chOff x="0" y="0"/>
          <a:chExt cx="0" cy="0"/>
        </a:xfrm>
      </p:grpSpPr>
      <p:pic>
        <p:nvPicPr>
          <p:cNvPr id="398" name="Google Shape;398;p61"/>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399" name="Google Shape;399;p61"/>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400" name="Google Shape;400;p61"/>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01" name="Google Shape;401;p61"/>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02" name="Google Shape;402;p6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403" name="Google Shape;403;p61"/>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04"/>
        <p:cNvGrpSpPr/>
        <p:nvPr/>
      </p:nvGrpSpPr>
      <p:grpSpPr>
        <a:xfrm>
          <a:off x="0" y="0"/>
          <a:ext cx="0" cy="0"/>
          <a:chOff x="0" y="0"/>
          <a:chExt cx="0" cy="0"/>
        </a:xfrm>
      </p:grpSpPr>
      <p:pic>
        <p:nvPicPr>
          <p:cNvPr id="405" name="Google Shape;405;p62"/>
          <p:cNvPicPr preferRelativeResize="0"/>
          <p:nvPr/>
        </p:nvPicPr>
        <p:blipFill rotWithShape="1">
          <a:blip r:embed="rId2">
            <a:alphaModFix/>
          </a:blip>
          <a:srcRect/>
          <a:stretch/>
        </p:blipFill>
        <p:spPr>
          <a:xfrm>
            <a:off x="2" y="1343"/>
            <a:ext cx="9141607" cy="5142158"/>
          </a:xfrm>
          <a:prstGeom prst="rect">
            <a:avLst/>
          </a:prstGeom>
          <a:noFill/>
          <a:ln>
            <a:noFill/>
          </a:ln>
        </p:spPr>
      </p:pic>
      <p:pic>
        <p:nvPicPr>
          <p:cNvPr id="406" name="Google Shape;406;p6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07" name="Google Shape;407;p62"/>
          <p:cNvSpPr txBox="1">
            <a:spLocks noGrp="1"/>
          </p:cNvSpPr>
          <p:nvPr>
            <p:ph type="ctrTitle"/>
          </p:nvPr>
        </p:nvSpPr>
        <p:spPr>
          <a:xfrm>
            <a:off x="1884106" y="1353504"/>
            <a:ext cx="5375700" cy="836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08" name="Google Shape;408;p62"/>
          <p:cNvSpPr txBox="1">
            <a:spLocks noGrp="1"/>
          </p:cNvSpPr>
          <p:nvPr>
            <p:ph type="body" idx="1"/>
          </p:nvPr>
        </p:nvSpPr>
        <p:spPr>
          <a:xfrm>
            <a:off x="1884106" y="2246954"/>
            <a:ext cx="5375700" cy="6954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409"/>
        <p:cNvGrpSpPr/>
        <p:nvPr/>
      </p:nvGrpSpPr>
      <p:grpSpPr>
        <a:xfrm>
          <a:off x="0" y="0"/>
          <a:ext cx="0" cy="0"/>
          <a:chOff x="0" y="0"/>
          <a:chExt cx="0" cy="0"/>
        </a:xfrm>
      </p:grpSpPr>
      <p:pic>
        <p:nvPicPr>
          <p:cNvPr id="410" name="Google Shape;410;p63"/>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411" name="Google Shape;411;p6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12" name="Google Shape;412;p63"/>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13" name="Google Shape;413;p63"/>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414"/>
        <p:cNvGrpSpPr/>
        <p:nvPr/>
      </p:nvGrpSpPr>
      <p:grpSpPr>
        <a:xfrm>
          <a:off x="0" y="0"/>
          <a:ext cx="0" cy="0"/>
          <a:chOff x="0" y="0"/>
          <a:chExt cx="0" cy="0"/>
        </a:xfrm>
      </p:grpSpPr>
      <p:pic>
        <p:nvPicPr>
          <p:cNvPr id="415" name="Google Shape;415;p64"/>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416" name="Google Shape;416;p64"/>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17" name="Google Shape;417;p6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18" name="Google Shape;418;p6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19" name="Google Shape;419;p64"/>
          <p:cNvSpPr txBox="1">
            <a:spLocks noGrp="1"/>
          </p:cNvSpPr>
          <p:nvPr>
            <p:ph type="body" idx="2"/>
          </p:nvPr>
        </p:nvSpPr>
        <p:spPr>
          <a:xfrm>
            <a:off x="428737" y="1205095"/>
            <a:ext cx="8275800" cy="35256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500"/>
              <a:buNone/>
              <a:defRPr>
                <a:solidFill>
                  <a:schemeClr val="accent1"/>
                </a:solidFill>
              </a:defRPr>
            </a:lvl1pPr>
            <a:lvl2pPr marL="914400" lvl="1" indent="-317500" algn="l" rtl="0">
              <a:spcBef>
                <a:spcPts val="200"/>
              </a:spcBef>
              <a:spcAft>
                <a:spcPts val="0"/>
              </a:spcAft>
              <a:buClr>
                <a:schemeClr val="dk1"/>
              </a:buClr>
              <a:buSzPts val="1400"/>
              <a:buChar char="•"/>
              <a:defRPr>
                <a:solidFill>
                  <a:schemeClr val="accent1"/>
                </a:solidFill>
              </a:defRPr>
            </a:lvl2pPr>
            <a:lvl3pPr marL="1371600" lvl="2" indent="-304800" algn="l" rtl="0">
              <a:spcBef>
                <a:spcPts val="500"/>
              </a:spcBef>
              <a:spcAft>
                <a:spcPts val="0"/>
              </a:spcAft>
              <a:buClr>
                <a:schemeClr val="dk1"/>
              </a:buClr>
              <a:buSzPts val="1200"/>
              <a:buChar char="•"/>
              <a:defRPr>
                <a:solidFill>
                  <a:schemeClr val="accent1"/>
                </a:solidFill>
              </a:defRPr>
            </a:lvl3pPr>
            <a:lvl4pPr marL="1828800" lvl="3" indent="-298450" algn="l" rtl="0">
              <a:spcBef>
                <a:spcPts val="500"/>
              </a:spcBef>
              <a:spcAft>
                <a:spcPts val="0"/>
              </a:spcAft>
              <a:buClr>
                <a:schemeClr val="dk1"/>
              </a:buClr>
              <a:buSzPts val="1100"/>
              <a:buChar char="•"/>
              <a:defRPr>
                <a:solidFill>
                  <a:schemeClr val="accent1"/>
                </a:solidFill>
              </a:defRPr>
            </a:lvl4pPr>
            <a:lvl5pPr marL="2286000" lvl="4" indent="-228600" algn="l" rtl="0">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420"/>
        <p:cNvGrpSpPr/>
        <p:nvPr/>
      </p:nvGrpSpPr>
      <p:grpSpPr>
        <a:xfrm>
          <a:off x="0" y="0"/>
          <a:ext cx="0" cy="0"/>
          <a:chOff x="0" y="0"/>
          <a:chExt cx="0" cy="0"/>
        </a:xfrm>
      </p:grpSpPr>
      <p:sp>
        <p:nvSpPr>
          <p:cNvPr id="421" name="Google Shape;421;p65"/>
          <p:cNvSpPr/>
          <p:nvPr/>
        </p:nvSpPr>
        <p:spPr>
          <a:xfrm flipH="1">
            <a:off x="5" y="0"/>
            <a:ext cx="2642700" cy="51435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alesforce Sans"/>
              <a:ea typeface="Salesforce Sans"/>
              <a:cs typeface="Salesforce Sans"/>
              <a:sym typeface="Salesforce Sans"/>
            </a:endParaRPr>
          </a:p>
        </p:txBody>
      </p:sp>
      <p:sp>
        <p:nvSpPr>
          <p:cNvPr id="422" name="Google Shape;422;p65"/>
          <p:cNvSpPr>
            <a:spLocks noGrp="1"/>
          </p:cNvSpPr>
          <p:nvPr>
            <p:ph type="pic" idx="2"/>
          </p:nvPr>
        </p:nvSpPr>
        <p:spPr>
          <a:xfrm>
            <a:off x="136992" y="133693"/>
            <a:ext cx="2368800" cy="1979700"/>
          </a:xfrm>
          <a:prstGeom prst="rect">
            <a:avLst/>
          </a:prstGeom>
          <a:solidFill>
            <a:schemeClr val="lt2"/>
          </a:solidFill>
          <a:ln>
            <a:noFill/>
          </a:ln>
        </p:spPr>
        <p:txBody>
          <a:bodyPr spcFirstLastPara="1" wrap="square" lIns="342950" tIns="0" rIns="342950" bIns="0" anchor="ctr" anchorCtr="0">
            <a:noAutofit/>
          </a:bodyPr>
          <a:lstStyle>
            <a:lvl1pPr marR="0" lvl="0" algn="ctr" rtl="0">
              <a:spcBef>
                <a:spcPts val="800"/>
              </a:spcBef>
              <a:spcAft>
                <a:spcPts val="0"/>
              </a:spcAft>
              <a:buClr>
                <a:srgbClr val="7F7F7F"/>
              </a:buClr>
              <a:buSzPts val="1100"/>
              <a:buFont typeface="Arial"/>
              <a:buNone/>
              <a:defRPr sz="11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423" name="Google Shape;423;p65"/>
          <p:cNvSpPr/>
          <p:nvPr/>
        </p:nvSpPr>
        <p:spPr>
          <a:xfrm>
            <a:off x="136992" y="133693"/>
            <a:ext cx="2368800" cy="1979700"/>
          </a:xfrm>
          <a:prstGeom prst="rect">
            <a:avLst/>
          </a:prstGeom>
          <a:solidFill>
            <a:srgbClr val="999999"/>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1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100">
              <a:solidFill>
                <a:srgbClr val="FFFFFF"/>
              </a:solidFill>
              <a:latin typeface="Salesforce Sans"/>
              <a:ea typeface="Salesforce Sans"/>
              <a:cs typeface="Salesforce Sans"/>
              <a:sym typeface="Salesforce Sans"/>
            </a:endParaRPr>
          </a:p>
        </p:txBody>
      </p:sp>
      <p:sp>
        <p:nvSpPr>
          <p:cNvPr id="424" name="Google Shape;424;p65"/>
          <p:cNvSpPr txBox="1">
            <a:spLocks noGrp="1"/>
          </p:cNvSpPr>
          <p:nvPr>
            <p:ph type="title"/>
          </p:nvPr>
        </p:nvSpPr>
        <p:spPr>
          <a:xfrm>
            <a:off x="2903754" y="367221"/>
            <a:ext cx="58116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100"/>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25" name="Google Shape;425;p65" descr="pasted-image.pdf"/>
          <p:cNvPicPr preferRelativeResize="0"/>
          <p:nvPr/>
        </p:nvPicPr>
        <p:blipFill rotWithShape="1">
          <a:blip r:embed="rId2">
            <a:alphaModFix/>
          </a:blip>
          <a:srcRect/>
          <a:stretch/>
        </p:blipFill>
        <p:spPr>
          <a:xfrm>
            <a:off x="1041297" y="4434970"/>
            <a:ext cx="559966" cy="392041"/>
          </a:xfrm>
          <a:prstGeom prst="rect">
            <a:avLst/>
          </a:prstGeom>
          <a:noFill/>
          <a:ln>
            <a:noFill/>
          </a:ln>
        </p:spPr>
      </p:pic>
      <p:cxnSp>
        <p:nvCxnSpPr>
          <p:cNvPr id="426" name="Google Shape;426;p65"/>
          <p:cNvCxnSpPr/>
          <p:nvPr/>
        </p:nvCxnSpPr>
        <p:spPr>
          <a:xfrm rot="10800000">
            <a:off x="1321265" y="3783075"/>
            <a:ext cx="0" cy="558000"/>
          </a:xfrm>
          <a:prstGeom prst="straightConnector1">
            <a:avLst/>
          </a:prstGeom>
          <a:noFill/>
          <a:ln w="9525" cap="flat" cmpd="sng">
            <a:solidFill>
              <a:srgbClr val="BCBABD"/>
            </a:solidFill>
            <a:prstDash val="solid"/>
            <a:round/>
            <a:headEnd type="none" w="sm" len="sm"/>
            <a:tailEnd type="none" w="sm" len="sm"/>
          </a:ln>
        </p:spPr>
      </p:cxnSp>
      <p:sp>
        <p:nvSpPr>
          <p:cNvPr id="427" name="Google Shape;427;p65"/>
          <p:cNvSpPr txBox="1">
            <a:spLocks noGrp="1"/>
          </p:cNvSpPr>
          <p:nvPr>
            <p:ph type="body" idx="1"/>
          </p:nvPr>
        </p:nvSpPr>
        <p:spPr>
          <a:xfrm>
            <a:off x="2903762" y="1277774"/>
            <a:ext cx="5811600" cy="18570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200"/>
              <a:buNone/>
              <a:defRPr sz="1200"/>
            </a:lvl1pPr>
            <a:lvl2pPr marL="914400" lvl="1" indent="-298450" algn="l" rtl="0">
              <a:spcBef>
                <a:spcPts val="200"/>
              </a:spcBef>
              <a:spcAft>
                <a:spcPts val="0"/>
              </a:spcAft>
              <a:buSzPts val="1100"/>
              <a:buChar char="•"/>
              <a:defRPr sz="1100"/>
            </a:lvl2pPr>
            <a:lvl3pPr marL="1371600" lvl="2" indent="-292100" algn="l" rtl="0">
              <a:spcBef>
                <a:spcPts val="500"/>
              </a:spcBef>
              <a:spcAft>
                <a:spcPts val="0"/>
              </a:spcAft>
              <a:buSzPts val="1000"/>
              <a:buChar char="•"/>
              <a:defRPr sz="1000">
                <a:solidFill>
                  <a:schemeClr val="dk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428"/>
        <p:cNvGrpSpPr/>
        <p:nvPr/>
      </p:nvGrpSpPr>
      <p:grpSpPr>
        <a:xfrm>
          <a:off x="0" y="0"/>
          <a:ext cx="0" cy="0"/>
          <a:chOff x="0" y="0"/>
          <a:chExt cx="0" cy="0"/>
        </a:xfrm>
      </p:grpSpPr>
      <p:pic>
        <p:nvPicPr>
          <p:cNvPr id="429" name="Google Shape;429;p66"/>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430" name="Google Shape;430;p66"/>
          <p:cNvGrpSpPr/>
          <p:nvPr/>
        </p:nvGrpSpPr>
        <p:grpSpPr>
          <a:xfrm>
            <a:off x="3" y="672"/>
            <a:ext cx="9141611" cy="5142156"/>
            <a:chOff x="4" y="896"/>
            <a:chExt cx="12188815" cy="6856208"/>
          </a:xfrm>
        </p:grpSpPr>
        <p:pic>
          <p:nvPicPr>
            <p:cNvPr id="431" name="Google Shape;431;p66"/>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432" name="Google Shape;432;p66"/>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433" name="Google Shape;433;p66"/>
          <p:cNvGrpSpPr/>
          <p:nvPr/>
        </p:nvGrpSpPr>
        <p:grpSpPr>
          <a:xfrm>
            <a:off x="2" y="670"/>
            <a:ext cx="9141611" cy="5142156"/>
            <a:chOff x="3" y="893"/>
            <a:chExt cx="12188815" cy="6856208"/>
          </a:xfrm>
        </p:grpSpPr>
        <p:pic>
          <p:nvPicPr>
            <p:cNvPr id="434" name="Google Shape;434;p66"/>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435" name="Google Shape;435;p66"/>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436"/>
        <p:cNvGrpSpPr/>
        <p:nvPr/>
      </p:nvGrpSpPr>
      <p:grpSpPr>
        <a:xfrm>
          <a:off x="0" y="0"/>
          <a:ext cx="0" cy="0"/>
          <a:chOff x="0" y="0"/>
          <a:chExt cx="0" cy="0"/>
        </a:xfrm>
      </p:grpSpPr>
      <p:pic>
        <p:nvPicPr>
          <p:cNvPr id="437" name="Google Shape;437;p67"/>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438" name="Google Shape;438;p6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39" name="Google Shape;439;p67"/>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40" name="Google Shape;440;p6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41" name="Google Shape;441;p6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442"/>
        <p:cNvGrpSpPr/>
        <p:nvPr/>
      </p:nvGrpSpPr>
      <p:grpSpPr>
        <a:xfrm>
          <a:off x="0" y="0"/>
          <a:ext cx="0" cy="0"/>
          <a:chOff x="0" y="0"/>
          <a:chExt cx="0" cy="0"/>
        </a:xfrm>
      </p:grpSpPr>
      <p:pic>
        <p:nvPicPr>
          <p:cNvPr id="443" name="Google Shape;443;p68"/>
          <p:cNvPicPr preferRelativeResize="0"/>
          <p:nvPr/>
        </p:nvPicPr>
        <p:blipFill rotWithShape="1">
          <a:blip r:embed="rId2">
            <a:alphaModFix/>
          </a:blip>
          <a:srcRect/>
          <a:stretch/>
        </p:blipFill>
        <p:spPr>
          <a:xfrm flipH="1">
            <a:off x="2383" y="670"/>
            <a:ext cx="9141615" cy="5142158"/>
          </a:xfrm>
          <a:prstGeom prst="rect">
            <a:avLst/>
          </a:prstGeom>
          <a:noFill/>
          <a:ln>
            <a:noFill/>
          </a:ln>
        </p:spPr>
      </p:pic>
      <p:sp>
        <p:nvSpPr>
          <p:cNvPr id="444" name="Google Shape;444;p6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45" name="Google Shape;445;p68"/>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46" name="Google Shape;446;p68"/>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47" name="Google Shape;447;p6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448"/>
        <p:cNvGrpSpPr/>
        <p:nvPr/>
      </p:nvGrpSpPr>
      <p:grpSpPr>
        <a:xfrm>
          <a:off x="0" y="0"/>
          <a:ext cx="0" cy="0"/>
          <a:chOff x="0" y="0"/>
          <a:chExt cx="0" cy="0"/>
        </a:xfrm>
      </p:grpSpPr>
      <p:sp>
        <p:nvSpPr>
          <p:cNvPr id="449" name="Google Shape;449;p69"/>
          <p:cNvSpPr txBox="1"/>
          <p:nvPr/>
        </p:nvSpPr>
        <p:spPr>
          <a:xfrm>
            <a:off x="785064" y="1641079"/>
            <a:ext cx="3544200" cy="264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accent1"/>
              </a:buClr>
              <a:buSzPts val="1200"/>
              <a:buFont typeface="Arial"/>
              <a:buNone/>
            </a:pPr>
            <a:r>
              <a:rPr lang="en" sz="1200" b="1">
                <a:solidFill>
                  <a:schemeClr val="accent1"/>
                </a:solidFill>
                <a:latin typeface="Salesforce Sans"/>
                <a:ea typeface="Salesforce Sans"/>
                <a:cs typeface="Salesforce Sans"/>
                <a:sym typeface="Salesforce Sans"/>
              </a:rPr>
              <a:t>What are Drawing Guides?  </a:t>
            </a:r>
            <a:endParaRPr sz="1100"/>
          </a:p>
          <a:p>
            <a:pPr marL="0" marR="0" lvl="0" indent="0" algn="l" rtl="0">
              <a:spcBef>
                <a:spcPts val="600"/>
              </a:spcBef>
              <a:spcAft>
                <a:spcPts val="0"/>
              </a:spcAft>
              <a:buClr>
                <a:schemeClr val="accent2"/>
              </a:buClr>
              <a:buSzPts val="900"/>
              <a:buFont typeface="Arial"/>
              <a:buNone/>
            </a:pPr>
            <a:r>
              <a:rPr lang="en" sz="9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100"/>
          </a:p>
          <a:p>
            <a:pPr marL="0" marR="0" lvl="0" indent="0" algn="l" rtl="0">
              <a:spcBef>
                <a:spcPts val="600"/>
              </a:spcBef>
              <a:spcAft>
                <a:spcPts val="0"/>
              </a:spcAft>
              <a:buClr>
                <a:schemeClr val="accent2"/>
              </a:buClr>
              <a:buSzPts val="900"/>
              <a:buFont typeface="Arial"/>
              <a:buNone/>
            </a:pPr>
            <a:br>
              <a:rPr lang="en" sz="900" b="1">
                <a:solidFill>
                  <a:schemeClr val="accent1"/>
                </a:solidFill>
                <a:latin typeface="Salesforce Sans"/>
                <a:ea typeface="Salesforce Sans"/>
                <a:cs typeface="Salesforce Sans"/>
                <a:sym typeface="Salesforce Sans"/>
              </a:rPr>
            </a:br>
            <a:endParaRPr sz="1100"/>
          </a:p>
        </p:txBody>
      </p:sp>
      <p:sp>
        <p:nvSpPr>
          <p:cNvPr id="450" name="Google Shape;450;p69"/>
          <p:cNvSpPr txBox="1"/>
          <p:nvPr/>
        </p:nvSpPr>
        <p:spPr>
          <a:xfrm>
            <a:off x="5624790" y="1317070"/>
            <a:ext cx="2745000" cy="3462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 sz="9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100"/>
          </a:p>
        </p:txBody>
      </p:sp>
      <p:cxnSp>
        <p:nvCxnSpPr>
          <p:cNvPr id="451" name="Google Shape;451;p69"/>
          <p:cNvCxnSpPr/>
          <p:nvPr/>
        </p:nvCxnSpPr>
        <p:spPr>
          <a:xfrm rot="10800000">
            <a:off x="4572000" y="-4090562"/>
            <a:ext cx="0" cy="9144000"/>
          </a:xfrm>
          <a:prstGeom prst="straightConnector1">
            <a:avLst/>
          </a:prstGeom>
          <a:noFill/>
          <a:ln w="19050" cap="flat" cmpd="sng">
            <a:solidFill>
              <a:schemeClr val="accent3"/>
            </a:solidFill>
            <a:prstDash val="solid"/>
            <a:round/>
            <a:headEnd type="none" w="sm" len="sm"/>
            <a:tailEnd type="none" w="sm" len="sm"/>
          </a:ln>
        </p:spPr>
      </p:cxnSp>
      <p:grpSp>
        <p:nvGrpSpPr>
          <p:cNvPr id="452" name="Google Shape;452;p69"/>
          <p:cNvGrpSpPr/>
          <p:nvPr/>
        </p:nvGrpSpPr>
        <p:grpSpPr>
          <a:xfrm>
            <a:off x="1" y="-1191"/>
            <a:ext cx="9143963" cy="5144691"/>
            <a:chOff x="1" y="-1588"/>
            <a:chExt cx="12188700" cy="6859588"/>
          </a:xfrm>
        </p:grpSpPr>
        <p:cxnSp>
          <p:nvCxnSpPr>
            <p:cNvPr id="453" name="Google Shape;453;p69"/>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454" name="Google Shape;454;p69"/>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455" name="Google Shape;455;p69"/>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456" name="Google Shape;456;p69"/>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457" name="Google Shape;457;p69"/>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458" name="Google Shape;458;p69"/>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459" name="Google Shape;459;p69"/>
          <p:cNvSpPr txBox="1">
            <a:spLocks noGrp="1"/>
          </p:cNvSpPr>
          <p:nvPr>
            <p:ph type="title"/>
          </p:nvPr>
        </p:nvSpPr>
        <p:spPr>
          <a:xfrm>
            <a:off x="428737" y="47628"/>
            <a:ext cx="87153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grpSp>
        <p:nvGrpSpPr>
          <p:cNvPr id="460" name="Google Shape;460;p69"/>
          <p:cNvGrpSpPr/>
          <p:nvPr/>
        </p:nvGrpSpPr>
        <p:grpSpPr>
          <a:xfrm>
            <a:off x="376434" y="1325269"/>
            <a:ext cx="8391408" cy="3296601"/>
            <a:chOff x="501778" y="1690825"/>
            <a:chExt cx="11185561" cy="4395468"/>
          </a:xfrm>
        </p:grpSpPr>
        <p:sp>
          <p:nvSpPr>
            <p:cNvPr id="461" name="Google Shape;461;p69"/>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2" name="Google Shape;462;p69"/>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3" name="Google Shape;463;p69"/>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4" name="Google Shape;464;p69"/>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465"/>
        <p:cNvGrpSpPr/>
        <p:nvPr/>
      </p:nvGrpSpPr>
      <p:grpSpPr>
        <a:xfrm>
          <a:off x="0" y="0"/>
          <a:ext cx="0" cy="0"/>
          <a:chOff x="0" y="0"/>
          <a:chExt cx="0" cy="0"/>
        </a:xfrm>
      </p:grpSpPr>
      <p:sp>
        <p:nvSpPr>
          <p:cNvPr id="466" name="Google Shape;466;p70"/>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1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467" name="Google Shape;467;p70"/>
          <p:cNvSpPr txBox="1">
            <a:spLocks noGrp="1"/>
          </p:cNvSpPr>
          <p:nvPr>
            <p:ph type="body" idx="1"/>
          </p:nvPr>
        </p:nvSpPr>
        <p:spPr>
          <a:xfrm>
            <a:off x="428739" y="822884"/>
            <a:ext cx="8286600" cy="2541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accent2"/>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468" name="Google Shape;468;p70"/>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spcBef>
                <a:spcPts val="0"/>
              </a:spcBef>
              <a:spcAft>
                <a:spcPts val="0"/>
              </a:spcAft>
              <a:buSzPts val="1100"/>
              <a:buNone/>
              <a:defRPr sz="900">
                <a:solidFill>
                  <a:schemeClr val="accent2"/>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469"/>
        <p:cNvGrpSpPr/>
        <p:nvPr/>
      </p:nvGrpSpPr>
      <p:grpSpPr>
        <a:xfrm>
          <a:off x="0" y="0"/>
          <a:ext cx="0" cy="0"/>
          <a:chOff x="0" y="0"/>
          <a:chExt cx="0" cy="0"/>
        </a:xfrm>
      </p:grpSpPr>
      <p:pic>
        <p:nvPicPr>
          <p:cNvPr id="470" name="Google Shape;470;p71"/>
          <p:cNvPicPr preferRelativeResize="0"/>
          <p:nvPr/>
        </p:nvPicPr>
        <p:blipFill rotWithShape="1">
          <a:blip r:embed="rId2">
            <a:alphaModFix/>
          </a:blip>
          <a:srcRect t="119" b="129"/>
          <a:stretch/>
        </p:blipFill>
        <p:spPr>
          <a:xfrm>
            <a:off x="3" y="0"/>
            <a:ext cx="9141614" cy="5129511"/>
          </a:xfrm>
          <a:prstGeom prst="rect">
            <a:avLst/>
          </a:prstGeom>
          <a:noFill/>
          <a:ln>
            <a:noFill/>
          </a:ln>
        </p:spPr>
      </p:pic>
      <p:sp>
        <p:nvSpPr>
          <p:cNvPr id="471" name="Google Shape;471;p71"/>
          <p:cNvSpPr txBox="1">
            <a:spLocks noGrp="1"/>
          </p:cNvSpPr>
          <p:nvPr>
            <p:ph type="body" idx="1"/>
          </p:nvPr>
        </p:nvSpPr>
        <p:spPr>
          <a:xfrm>
            <a:off x="428737" y="1562919"/>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200"/>
              </a:spcBef>
              <a:spcAft>
                <a:spcPts val="0"/>
              </a:spcAft>
              <a:buClr>
                <a:schemeClr val="dk2"/>
              </a:buClr>
              <a:buSzPts val="1700"/>
              <a:buFont typeface="Salesforce Sans"/>
              <a:buNone/>
              <a:defRPr sz="1700">
                <a:solidFill>
                  <a:schemeClr val="accent1"/>
                </a:solidFill>
              </a:defRPr>
            </a:lvl1pPr>
            <a:lvl2pPr marL="914400" lvl="1" indent="-317500" algn="l" rtl="0">
              <a:lnSpc>
                <a:spcPct val="100000"/>
              </a:lnSpc>
              <a:spcBef>
                <a:spcPts val="200"/>
              </a:spcBef>
              <a:spcAft>
                <a:spcPts val="0"/>
              </a:spcAft>
              <a:buClr>
                <a:schemeClr val="accent1"/>
              </a:buClr>
              <a:buSzPts val="1400"/>
              <a:buChar char="•"/>
              <a:defRPr>
                <a:solidFill>
                  <a:schemeClr val="accent1"/>
                </a:solidFill>
              </a:defRPr>
            </a:lvl2pPr>
            <a:lvl3pPr marL="1371600" lvl="2" indent="-304800" algn="l" rtl="0">
              <a:lnSpc>
                <a:spcPct val="100000"/>
              </a:lnSpc>
              <a:spcBef>
                <a:spcPts val="500"/>
              </a:spcBef>
              <a:spcAft>
                <a:spcPts val="0"/>
              </a:spcAft>
              <a:buSzPts val="1200"/>
              <a:buChar char="•"/>
              <a:defRPr>
                <a:solidFill>
                  <a:schemeClr val="lt2"/>
                </a:solidFill>
              </a:defRPr>
            </a:lvl3pPr>
            <a:lvl4pPr marL="1828800" lvl="3" indent="-298450" algn="l" rtl="0">
              <a:lnSpc>
                <a:spcPct val="100000"/>
              </a:lnSpc>
              <a:spcBef>
                <a:spcPts val="500"/>
              </a:spcBef>
              <a:spcAft>
                <a:spcPts val="0"/>
              </a:spcAft>
              <a:buSzPts val="1100"/>
              <a:buChar char="•"/>
              <a:defRPr>
                <a:solidFill>
                  <a:schemeClr val="accent1"/>
                </a:solidFill>
              </a:defRPr>
            </a:lvl4pPr>
            <a:lvl5pPr marL="2286000" lvl="4" indent="-228600" algn="l" rtl="0">
              <a:lnSpc>
                <a:spcPct val="100000"/>
              </a:lnSpc>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72" name="Google Shape;472;p71"/>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73" name="Google Shape;473;p71"/>
          <p:cNvSpPr txBox="1">
            <a:spLocks noGrp="1"/>
          </p:cNvSpPr>
          <p:nvPr>
            <p:ph type="title"/>
          </p:nvPr>
        </p:nvSpPr>
        <p:spPr>
          <a:xfrm>
            <a:off x="428740" y="120868"/>
            <a:ext cx="3154500" cy="7428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700">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74" name="Google Shape;474;p71"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475"/>
        <p:cNvGrpSpPr/>
        <p:nvPr/>
      </p:nvGrpSpPr>
      <p:grpSpPr>
        <a:xfrm>
          <a:off x="0" y="0"/>
          <a:ext cx="0" cy="0"/>
          <a:chOff x="0" y="0"/>
          <a:chExt cx="0" cy="0"/>
        </a:xfrm>
      </p:grpSpPr>
      <p:sp>
        <p:nvSpPr>
          <p:cNvPr id="476" name="Google Shape;476;p72"/>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477" name="Google Shape;477;p72"/>
          <p:cNvSpPr txBox="1">
            <a:spLocks noGrp="1"/>
          </p:cNvSpPr>
          <p:nvPr>
            <p:ph type="body" idx="1"/>
          </p:nvPr>
        </p:nvSpPr>
        <p:spPr>
          <a:xfrm>
            <a:off x="377134" y="843352"/>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478"/>
        <p:cNvGrpSpPr/>
        <p:nvPr/>
      </p:nvGrpSpPr>
      <p:grpSpPr>
        <a:xfrm>
          <a:off x="0" y="0"/>
          <a:ext cx="0" cy="0"/>
          <a:chOff x="0" y="0"/>
          <a:chExt cx="0" cy="0"/>
        </a:xfrm>
      </p:grpSpPr>
      <p:pic>
        <p:nvPicPr>
          <p:cNvPr id="479" name="Google Shape;479;p73"/>
          <p:cNvPicPr preferRelativeResize="0"/>
          <p:nvPr/>
        </p:nvPicPr>
        <p:blipFill rotWithShape="1">
          <a:blip r:embed="rId2">
            <a:alphaModFix/>
          </a:blip>
          <a:srcRect l="7433" b="32813"/>
          <a:stretch/>
        </p:blipFill>
        <p:spPr>
          <a:xfrm>
            <a:off x="0" y="3972361"/>
            <a:ext cx="9132603" cy="1145422"/>
          </a:xfrm>
          <a:prstGeom prst="rect">
            <a:avLst/>
          </a:prstGeom>
          <a:noFill/>
          <a:ln>
            <a:noFill/>
          </a:ln>
        </p:spPr>
      </p:pic>
      <p:pic>
        <p:nvPicPr>
          <p:cNvPr id="480" name="Google Shape;480;p73"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481" name="Google Shape;481;p73"/>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82" name="Google Shape;482;p7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83" name="Google Shape;483;p73"/>
          <p:cNvPicPr preferRelativeResize="0"/>
          <p:nvPr/>
        </p:nvPicPr>
        <p:blipFill rotWithShape="1">
          <a:blip r:embed="rId4">
            <a:alphaModFix/>
          </a:blip>
          <a:srcRect l="147" r="79939"/>
          <a:stretch/>
        </p:blipFill>
        <p:spPr>
          <a:xfrm>
            <a:off x="1" y="4114800"/>
            <a:ext cx="1377338" cy="980826"/>
          </a:xfrm>
          <a:prstGeom prst="rect">
            <a:avLst/>
          </a:prstGeom>
          <a:noFill/>
          <a:ln>
            <a:noFill/>
          </a:ln>
        </p:spPr>
      </p:pic>
      <p:pic>
        <p:nvPicPr>
          <p:cNvPr id="484" name="Google Shape;484;p73"/>
          <p:cNvPicPr preferRelativeResize="0"/>
          <p:nvPr/>
        </p:nvPicPr>
        <p:blipFill rotWithShape="1">
          <a:blip r:embed="rId4">
            <a:alphaModFix/>
          </a:blip>
          <a:srcRect l="377" r="79940"/>
          <a:stretch/>
        </p:blipFill>
        <p:spPr>
          <a:xfrm flipH="1">
            <a:off x="7620636" y="3960600"/>
            <a:ext cx="1528195" cy="1100996"/>
          </a:xfrm>
          <a:prstGeom prst="rect">
            <a:avLst/>
          </a:prstGeom>
          <a:noFill/>
          <a:ln>
            <a:noFill/>
          </a:ln>
        </p:spPr>
      </p:pic>
      <p:pic>
        <p:nvPicPr>
          <p:cNvPr id="485" name="Google Shape;485;p73"/>
          <p:cNvPicPr preferRelativeResize="0"/>
          <p:nvPr/>
        </p:nvPicPr>
        <p:blipFill rotWithShape="1">
          <a:blip r:embed="rId5">
            <a:alphaModFix/>
          </a:blip>
          <a:srcRect l="18140" b="35408"/>
          <a:stretch/>
        </p:blipFill>
        <p:spPr>
          <a:xfrm>
            <a:off x="3075592" y="3551733"/>
            <a:ext cx="2810218" cy="1494731"/>
          </a:xfrm>
          <a:prstGeom prst="rect">
            <a:avLst/>
          </a:prstGeom>
          <a:noFill/>
          <a:ln>
            <a:noFill/>
          </a:ln>
        </p:spPr>
      </p:pic>
      <p:pic>
        <p:nvPicPr>
          <p:cNvPr id="486" name="Google Shape;486;p73"/>
          <p:cNvPicPr preferRelativeResize="0"/>
          <p:nvPr/>
        </p:nvPicPr>
        <p:blipFill rotWithShape="1">
          <a:blip r:embed="rId6">
            <a:alphaModFix/>
          </a:blip>
          <a:srcRect l="17925" t="-7805" r="594"/>
          <a:stretch/>
        </p:blipFill>
        <p:spPr>
          <a:xfrm>
            <a:off x="0" y="4654163"/>
            <a:ext cx="5003143" cy="493518"/>
          </a:xfrm>
          <a:prstGeom prst="rect">
            <a:avLst/>
          </a:prstGeom>
          <a:noFill/>
          <a:ln>
            <a:noFill/>
          </a:ln>
        </p:spPr>
      </p:pic>
      <p:pic>
        <p:nvPicPr>
          <p:cNvPr id="487" name="Google Shape;487;p73"/>
          <p:cNvPicPr preferRelativeResize="0"/>
          <p:nvPr/>
        </p:nvPicPr>
        <p:blipFill rotWithShape="1">
          <a:blip r:embed="rId7">
            <a:alphaModFix/>
          </a:blip>
          <a:srcRect l="-296" t="-8231" r="15643" b="5846"/>
          <a:stretch/>
        </p:blipFill>
        <p:spPr>
          <a:xfrm>
            <a:off x="4015383" y="4697250"/>
            <a:ext cx="5127283" cy="450431"/>
          </a:xfrm>
          <a:prstGeom prst="rect">
            <a:avLst/>
          </a:prstGeom>
          <a:noFill/>
          <a:ln>
            <a:noFill/>
          </a:ln>
        </p:spPr>
      </p:pic>
      <p:sp>
        <p:nvSpPr>
          <p:cNvPr id="488" name="Google Shape;488;p73"/>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489" name="Google Shape;489;p73"/>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490"/>
        <p:cNvGrpSpPr/>
        <p:nvPr/>
      </p:nvGrpSpPr>
      <p:grpSpPr>
        <a:xfrm>
          <a:off x="0" y="0"/>
          <a:ext cx="0" cy="0"/>
          <a:chOff x="0" y="0"/>
          <a:chExt cx="0" cy="0"/>
        </a:xfrm>
      </p:grpSpPr>
      <p:pic>
        <p:nvPicPr>
          <p:cNvPr id="491" name="Google Shape;491;p74"/>
          <p:cNvPicPr preferRelativeResize="0"/>
          <p:nvPr/>
        </p:nvPicPr>
        <p:blipFill rotWithShape="1">
          <a:blip r:embed="rId2">
            <a:alphaModFix/>
          </a:blip>
          <a:srcRect l="478" t="2400" r="1922"/>
          <a:stretch/>
        </p:blipFill>
        <p:spPr>
          <a:xfrm flipH="1">
            <a:off x="4844" y="670"/>
            <a:ext cx="9299931" cy="5140819"/>
          </a:xfrm>
          <a:prstGeom prst="rect">
            <a:avLst/>
          </a:prstGeom>
          <a:noFill/>
          <a:ln>
            <a:noFill/>
          </a:ln>
        </p:spPr>
      </p:pic>
      <p:grpSp>
        <p:nvGrpSpPr>
          <p:cNvPr id="492" name="Google Shape;492;p74"/>
          <p:cNvGrpSpPr/>
          <p:nvPr/>
        </p:nvGrpSpPr>
        <p:grpSpPr>
          <a:xfrm>
            <a:off x="1920065" y="4125666"/>
            <a:ext cx="621097" cy="881631"/>
            <a:chOff x="723336" y="4484318"/>
            <a:chExt cx="1333398" cy="1893131"/>
          </a:xfrm>
        </p:grpSpPr>
        <p:pic>
          <p:nvPicPr>
            <p:cNvPr id="493" name="Google Shape;493;p74"/>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494" name="Google Shape;494;p74"/>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495" name="Google Shape;495;p74"/>
          <p:cNvGrpSpPr/>
          <p:nvPr/>
        </p:nvGrpSpPr>
        <p:grpSpPr>
          <a:xfrm>
            <a:off x="1837" y="3344224"/>
            <a:ext cx="1378443" cy="1604720"/>
            <a:chOff x="1082246" y="4738045"/>
            <a:chExt cx="1890350" cy="2201262"/>
          </a:xfrm>
        </p:grpSpPr>
        <p:pic>
          <p:nvPicPr>
            <p:cNvPr id="496" name="Google Shape;496;p74"/>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97" name="Google Shape;497;p74"/>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498" name="Google Shape;498;p74"/>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99" name="Google Shape;499;p74"/>
          <p:cNvGrpSpPr/>
          <p:nvPr/>
        </p:nvGrpSpPr>
        <p:grpSpPr>
          <a:xfrm>
            <a:off x="1087090" y="4031404"/>
            <a:ext cx="1000315" cy="952081"/>
            <a:chOff x="2666809" y="5395728"/>
            <a:chExt cx="1333398" cy="1269442"/>
          </a:xfrm>
        </p:grpSpPr>
        <p:pic>
          <p:nvPicPr>
            <p:cNvPr id="500" name="Google Shape;500;p74"/>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501" name="Google Shape;501;p74"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502" name="Google Shape;502;p74" descr="pasted-image.pdf"/>
          <p:cNvPicPr preferRelativeResize="0"/>
          <p:nvPr/>
        </p:nvPicPr>
        <p:blipFill rotWithShape="1">
          <a:blip r:embed="rId7">
            <a:alphaModFix/>
          </a:blip>
          <a:srcRect/>
          <a:stretch/>
        </p:blipFill>
        <p:spPr>
          <a:xfrm>
            <a:off x="8275084" y="424094"/>
            <a:ext cx="476676" cy="333734"/>
          </a:xfrm>
          <a:prstGeom prst="rect">
            <a:avLst/>
          </a:prstGeom>
          <a:noFill/>
          <a:ln>
            <a:noFill/>
          </a:ln>
        </p:spPr>
      </p:pic>
      <p:sp>
        <p:nvSpPr>
          <p:cNvPr id="503" name="Google Shape;503;p74"/>
          <p:cNvSpPr txBox="1">
            <a:spLocks noGrp="1"/>
          </p:cNvSpPr>
          <p:nvPr>
            <p:ph type="ctrTitle"/>
          </p:nvPr>
        </p:nvSpPr>
        <p:spPr>
          <a:xfrm>
            <a:off x="1884125" y="1353504"/>
            <a:ext cx="5375700" cy="836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504" name="Google Shape;504;p74"/>
          <p:cNvSpPr txBox="1">
            <a:spLocks noGrp="1"/>
          </p:cNvSpPr>
          <p:nvPr>
            <p:ph type="body" idx="1"/>
          </p:nvPr>
        </p:nvSpPr>
        <p:spPr>
          <a:xfrm>
            <a:off x="1884125" y="2045929"/>
            <a:ext cx="5375700" cy="6954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05" name="Google Shape;505;p74" descr="pasted-image.pdf"/>
          <p:cNvPicPr preferRelativeResize="0"/>
          <p:nvPr/>
        </p:nvPicPr>
        <p:blipFill rotWithShape="1">
          <a:blip r:embed="rId7">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506"/>
        <p:cNvGrpSpPr/>
        <p:nvPr/>
      </p:nvGrpSpPr>
      <p:grpSpPr>
        <a:xfrm>
          <a:off x="0" y="0"/>
          <a:ext cx="0" cy="0"/>
          <a:chOff x="0" y="0"/>
          <a:chExt cx="0" cy="0"/>
        </a:xfrm>
      </p:grpSpPr>
      <p:pic>
        <p:nvPicPr>
          <p:cNvPr id="507" name="Google Shape;507;p75" descr="Google Shape;3719;p502"/>
          <p:cNvPicPr preferRelativeResize="0"/>
          <p:nvPr/>
        </p:nvPicPr>
        <p:blipFill rotWithShape="1">
          <a:blip r:embed="rId2">
            <a:alphaModFix/>
          </a:blip>
          <a:srcRect/>
          <a:stretch/>
        </p:blipFill>
        <p:spPr>
          <a:xfrm>
            <a:off x="-45480" y="-24736"/>
            <a:ext cx="9217224" cy="5196842"/>
          </a:xfrm>
          <a:prstGeom prst="rect">
            <a:avLst/>
          </a:prstGeom>
          <a:noFill/>
          <a:ln>
            <a:noFill/>
          </a:ln>
        </p:spPr>
      </p:pic>
      <p:sp>
        <p:nvSpPr>
          <p:cNvPr id="508" name="Google Shape;508;p75"/>
          <p:cNvSpPr txBox="1">
            <a:spLocks noGrp="1"/>
          </p:cNvSpPr>
          <p:nvPr>
            <p:ph type="sldNum" idx="12"/>
          </p:nvPr>
        </p:nvSpPr>
        <p:spPr>
          <a:xfrm>
            <a:off x="6347746" y="4668168"/>
            <a:ext cx="205500" cy="198300"/>
          </a:xfrm>
          <a:prstGeom prst="rect">
            <a:avLst/>
          </a:prstGeom>
          <a:noFill/>
          <a:ln>
            <a:noFill/>
          </a:ln>
        </p:spPr>
        <p:txBody>
          <a:bodyPr spcFirstLastPara="1" wrap="square" lIns="34275" tIns="34275" rIns="34275" bIns="34275" anchor="ctr" anchorCtr="0">
            <a:noAutofit/>
          </a:bodyPr>
          <a:lstStyle>
            <a:lvl1pPr marL="0" lvl="0"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1pPr>
            <a:lvl2pPr marL="0" lvl="1"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2pPr>
            <a:lvl3pPr marL="0" lvl="2"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3pPr>
            <a:lvl4pPr marL="0" lvl="3"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4pPr>
            <a:lvl5pPr marL="0" lvl="4"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5pPr>
            <a:lvl6pPr marL="0" lvl="5"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6pPr>
            <a:lvl7pPr marL="0" lvl="6"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7pPr>
            <a:lvl8pPr marL="0" lvl="7"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8pPr>
            <a:lvl9pPr marL="0" lvl="8"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sz="11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09"/>
        <p:cNvGrpSpPr/>
        <p:nvPr/>
      </p:nvGrpSpPr>
      <p:grpSpPr>
        <a:xfrm>
          <a:off x="0" y="0"/>
          <a:ext cx="0" cy="0"/>
          <a:chOff x="0" y="0"/>
          <a:chExt cx="0" cy="0"/>
        </a:xfrm>
      </p:grpSpPr>
      <p:sp>
        <p:nvSpPr>
          <p:cNvPr id="510" name="Google Shape;510;p76"/>
          <p:cNvSpPr txBox="1">
            <a:spLocks noGrp="1"/>
          </p:cNvSpPr>
          <p:nvPr>
            <p:ph type="title"/>
          </p:nvPr>
        </p:nvSpPr>
        <p:spPr>
          <a:xfrm>
            <a:off x="311700" y="445025"/>
            <a:ext cx="8520600" cy="572700"/>
          </a:xfrm>
          <a:prstGeom prst="rect">
            <a:avLst/>
          </a:prstGeom>
        </p:spPr>
        <p:txBody>
          <a:bodyPr spcFirstLastPara="1" wrap="square" lIns="0" tIns="0" rIns="0" bIns="0" anchor="b" anchorCtr="0">
            <a:noAutofit/>
          </a:bodyPr>
          <a:lstStyle>
            <a:lvl1pPr lvl="0" rtl="0">
              <a:spcBef>
                <a:spcPts val="0"/>
              </a:spcBef>
              <a:spcAft>
                <a:spcPts val="0"/>
              </a:spcAft>
              <a:buSzPts val="11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511" name="Google Shape;511;p76"/>
          <p:cNvSpPr txBox="1">
            <a:spLocks noGrp="1"/>
          </p:cNvSpPr>
          <p:nvPr>
            <p:ph type="body" idx="1"/>
          </p:nvPr>
        </p:nvSpPr>
        <p:spPr>
          <a:xfrm>
            <a:off x="311700" y="1152475"/>
            <a:ext cx="8520600" cy="3416400"/>
          </a:xfrm>
          <a:prstGeom prst="rect">
            <a:avLst/>
          </a:prstGeom>
        </p:spPr>
        <p:txBody>
          <a:bodyPr spcFirstLastPara="1" wrap="square" lIns="0" tIns="0" rIns="0" bIns="0" anchor="t" anchorCtr="0">
            <a:noAutofit/>
          </a:bodyPr>
          <a:lstStyle>
            <a:lvl1pPr marL="457200" lvl="0" indent="-228600" rtl="0">
              <a:spcBef>
                <a:spcPts val="800"/>
              </a:spcBef>
              <a:spcAft>
                <a:spcPts val="0"/>
              </a:spcAft>
              <a:buSzPts val="1500"/>
              <a:buNone/>
              <a:defRPr/>
            </a:lvl1pPr>
            <a:lvl2pPr marL="914400" lvl="1" indent="-317500" rtl="0">
              <a:spcBef>
                <a:spcPts val="200"/>
              </a:spcBef>
              <a:spcAft>
                <a:spcPts val="0"/>
              </a:spcAft>
              <a:buSzPts val="1400"/>
              <a:buChar char="•"/>
              <a:defRPr/>
            </a:lvl2pPr>
            <a:lvl3pPr marL="1371600" lvl="2" indent="-304800" rtl="0">
              <a:spcBef>
                <a:spcPts val="500"/>
              </a:spcBef>
              <a:spcAft>
                <a:spcPts val="0"/>
              </a:spcAft>
              <a:buSzPts val="1200"/>
              <a:buChar char="•"/>
              <a:defRPr/>
            </a:lvl3pPr>
            <a:lvl4pPr marL="1828800" lvl="3" indent="-298450" rtl="0">
              <a:spcBef>
                <a:spcPts val="500"/>
              </a:spcBef>
              <a:spcAft>
                <a:spcPts val="0"/>
              </a:spcAft>
              <a:buSzPts val="1100"/>
              <a:buChar char="•"/>
              <a:defRPr/>
            </a:lvl4pPr>
            <a:lvl5pPr marL="2286000" lvl="4" indent="-228600" rtl="0">
              <a:spcBef>
                <a:spcPts val="500"/>
              </a:spcBef>
              <a:spcAft>
                <a:spcPts val="0"/>
              </a:spcAft>
              <a:buSzPts val="1100"/>
              <a:buNone/>
              <a:defRPr/>
            </a:lvl5pPr>
            <a:lvl6pPr marL="2743200" lvl="5" indent="-323850" rtl="0">
              <a:spcBef>
                <a:spcPts val="500"/>
              </a:spcBef>
              <a:spcAft>
                <a:spcPts val="0"/>
              </a:spcAft>
              <a:buSzPts val="1500"/>
              <a:buChar char="•"/>
              <a:defRPr/>
            </a:lvl6pPr>
            <a:lvl7pPr marL="3200400" lvl="6" indent="-323850" rtl="0">
              <a:spcBef>
                <a:spcPts val="300"/>
              </a:spcBef>
              <a:spcAft>
                <a:spcPts val="0"/>
              </a:spcAft>
              <a:buSzPts val="1500"/>
              <a:buChar char="•"/>
              <a:defRPr/>
            </a:lvl7pPr>
            <a:lvl8pPr marL="3657600" lvl="7" indent="-323850" rtl="0">
              <a:spcBef>
                <a:spcPts val="300"/>
              </a:spcBef>
              <a:spcAft>
                <a:spcPts val="0"/>
              </a:spcAft>
              <a:buSzPts val="1500"/>
              <a:buChar char="•"/>
              <a:defRPr/>
            </a:lvl8pPr>
            <a:lvl9pPr marL="4114800" lvl="8" indent="-323850" rtl="0">
              <a:spcBef>
                <a:spcPts val="300"/>
              </a:spcBef>
              <a:spcAft>
                <a:spcPts val="0"/>
              </a:spcAft>
              <a:buSzPts val="1500"/>
              <a:buChar char="•"/>
              <a:defRPr/>
            </a:lvl9pPr>
          </a:lstStyle>
          <a:p>
            <a:endParaRPr/>
          </a:p>
        </p:txBody>
      </p:sp>
      <p:sp>
        <p:nvSpPr>
          <p:cNvPr id="512" name="Google Shape;512;p7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13"/>
        <p:cNvGrpSpPr/>
        <p:nvPr/>
      </p:nvGrpSpPr>
      <p:grpSpPr>
        <a:xfrm>
          <a:off x="0" y="0"/>
          <a:ext cx="0" cy="0"/>
          <a:chOff x="0" y="0"/>
          <a:chExt cx="0" cy="0"/>
        </a:xfrm>
      </p:grpSpPr>
      <p:pic>
        <p:nvPicPr>
          <p:cNvPr id="514" name="Google Shape;514;p77"/>
          <p:cNvPicPr preferRelativeResize="0"/>
          <p:nvPr/>
        </p:nvPicPr>
        <p:blipFill rotWithShape="1">
          <a:blip r:embed="rId2">
            <a:alphaModFix/>
          </a:blip>
          <a:srcRect b="8029"/>
          <a:stretch/>
        </p:blipFill>
        <p:spPr>
          <a:xfrm>
            <a:off x="0" y="0"/>
            <a:ext cx="9139238" cy="5142161"/>
          </a:xfrm>
          <a:prstGeom prst="rect">
            <a:avLst/>
          </a:prstGeom>
          <a:noFill/>
          <a:ln>
            <a:noFill/>
          </a:ln>
        </p:spPr>
      </p:pic>
      <p:sp>
        <p:nvSpPr>
          <p:cNvPr id="515" name="Google Shape;515;p77"/>
          <p:cNvSpPr txBox="1">
            <a:spLocks noGrp="1"/>
          </p:cNvSpPr>
          <p:nvPr>
            <p:ph type="body" idx="1"/>
          </p:nvPr>
        </p:nvSpPr>
        <p:spPr>
          <a:xfrm>
            <a:off x="428737" y="1323213"/>
            <a:ext cx="8286600" cy="17172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6" name="Google Shape;516;p77"/>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700"/>
              <a:buFont typeface="Arial"/>
              <a:buNone/>
              <a:defRPr sz="1700" b="0" i="0" u="none" strike="noStrike" cap="none">
                <a:solidFill>
                  <a:srgbClr val="424145"/>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7" name="Google Shape;517;p77"/>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1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518" name="Google Shape;518;p77"/>
          <p:cNvSpPr txBox="1">
            <a:spLocks noGrp="1"/>
          </p:cNvSpPr>
          <p:nvPr>
            <p:ph type="ftr" idx="11"/>
          </p:nvPr>
        </p:nvSpPr>
        <p:spPr>
          <a:xfrm>
            <a:off x="433500" y="4807847"/>
            <a:ext cx="6654900" cy="1605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100"/>
              <a:buNone/>
              <a:defRPr sz="900">
                <a:solidFill>
                  <a:schemeClr val="lt1"/>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pic>
        <p:nvPicPr>
          <p:cNvPr id="519" name="Google Shape;519;p77" descr="pasted-image.pdf"/>
          <p:cNvPicPr preferRelativeResize="0"/>
          <p:nvPr/>
        </p:nvPicPr>
        <p:blipFill rotWithShape="1">
          <a:blip r:embed="rId3">
            <a:alphaModFix/>
          </a:blip>
          <a:srcRect/>
          <a:stretch/>
        </p:blipFill>
        <p:spPr>
          <a:xfrm>
            <a:off x="8275084" y="424094"/>
            <a:ext cx="476552" cy="333647"/>
          </a:xfrm>
          <a:prstGeom prst="rect">
            <a:avLst/>
          </a:prstGeom>
          <a:noFill/>
          <a:ln>
            <a:noFill/>
          </a:ln>
        </p:spPr>
      </p:pic>
      <p:pic>
        <p:nvPicPr>
          <p:cNvPr id="520" name="Google Shape;520;p77" descr="3-Trees-2.png"/>
          <p:cNvPicPr preferRelativeResize="0"/>
          <p:nvPr/>
        </p:nvPicPr>
        <p:blipFill rotWithShape="1">
          <a:blip r:embed="rId4">
            <a:alphaModFix/>
          </a:blip>
          <a:srcRect t="1399" r="41304" b="1390"/>
          <a:stretch/>
        </p:blipFill>
        <p:spPr>
          <a:xfrm>
            <a:off x="8839503" y="4431893"/>
            <a:ext cx="298795" cy="818345"/>
          </a:xfrm>
          <a:prstGeom prst="rect">
            <a:avLst/>
          </a:prstGeom>
          <a:noFill/>
          <a:ln>
            <a:noFill/>
          </a:ln>
        </p:spPr>
      </p:pic>
      <p:pic>
        <p:nvPicPr>
          <p:cNvPr id="521" name="Google Shape;521;p77" descr="Golden-Tree.png"/>
          <p:cNvPicPr preferRelativeResize="0"/>
          <p:nvPr/>
        </p:nvPicPr>
        <p:blipFill rotWithShape="1">
          <a:blip r:embed="rId5">
            <a:alphaModFix/>
          </a:blip>
          <a:srcRect l="31379" t="1181" b="1171"/>
          <a:stretch/>
        </p:blipFill>
        <p:spPr>
          <a:xfrm>
            <a:off x="3" y="4398247"/>
            <a:ext cx="302635" cy="709012"/>
          </a:xfrm>
          <a:prstGeom prst="rect">
            <a:avLst/>
          </a:prstGeom>
          <a:noFill/>
          <a:ln>
            <a:noFill/>
          </a:ln>
        </p:spPr>
      </p:pic>
      <p:pic>
        <p:nvPicPr>
          <p:cNvPr id="522" name="Google Shape;522;p77" descr="Drk Green Tree.png"/>
          <p:cNvPicPr preferRelativeResize="0"/>
          <p:nvPr/>
        </p:nvPicPr>
        <p:blipFill rotWithShape="1">
          <a:blip r:embed="rId6">
            <a:alphaModFix/>
          </a:blip>
          <a:srcRect/>
          <a:stretch/>
        </p:blipFill>
        <p:spPr>
          <a:xfrm>
            <a:off x="191787" y="4462150"/>
            <a:ext cx="312365" cy="558701"/>
          </a:xfrm>
          <a:prstGeom prst="rect">
            <a:avLst/>
          </a:prstGeom>
          <a:noFill/>
          <a:ln>
            <a:noFill/>
          </a:ln>
        </p:spPr>
      </p:pic>
    </p:spTree>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23"/>
        <p:cNvGrpSpPr/>
        <p:nvPr/>
      </p:nvGrpSpPr>
      <p:grpSpPr>
        <a:xfrm>
          <a:off x="0" y="0"/>
          <a:ext cx="0" cy="0"/>
          <a:chOff x="0" y="0"/>
          <a:chExt cx="0" cy="0"/>
        </a:xfrm>
      </p:grpSpPr>
      <p:sp>
        <p:nvSpPr>
          <p:cNvPr id="524" name="Google Shape;524;p78"/>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25" name="Google Shape;525;p78"/>
          <p:cNvSpPr txBox="1">
            <a:spLocks noGrp="1"/>
          </p:cNvSpPr>
          <p:nvPr>
            <p:ph type="body" idx="1"/>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6" name="Google Shape;526;p78"/>
          <p:cNvSpPr txBox="1">
            <a:spLocks noGrp="1"/>
          </p:cNvSpPr>
          <p:nvPr>
            <p:ph type="body" idx="2"/>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7" name="Google Shape;527;p78"/>
          <p:cNvSpPr txBox="1">
            <a:spLocks noGrp="1"/>
          </p:cNvSpPr>
          <p:nvPr>
            <p:ph type="ftr" idx="11"/>
          </p:nvPr>
        </p:nvSpPr>
        <p:spPr>
          <a:xfrm>
            <a:off x="433500" y="4807847"/>
            <a:ext cx="6654900" cy="1605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28"/>
        <p:cNvGrpSpPr/>
        <p:nvPr/>
      </p:nvGrpSpPr>
      <p:grpSpPr>
        <a:xfrm>
          <a:off x="0" y="0"/>
          <a:ext cx="0" cy="0"/>
          <a:chOff x="0" y="0"/>
          <a:chExt cx="0" cy="0"/>
        </a:xfrm>
      </p:grpSpPr>
      <p:sp>
        <p:nvSpPr>
          <p:cNvPr id="529" name="Google Shape;529;p79"/>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30" name="Google Shape;530;p79"/>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31"/>
        <p:cNvGrpSpPr/>
        <p:nvPr/>
      </p:nvGrpSpPr>
      <p:grpSpPr>
        <a:xfrm>
          <a:off x="0" y="0"/>
          <a:ext cx="0" cy="0"/>
          <a:chOff x="0" y="0"/>
          <a:chExt cx="0" cy="0"/>
        </a:xfrm>
      </p:grpSpPr>
      <p:pic>
        <p:nvPicPr>
          <p:cNvPr id="532" name="Google Shape;532;p80"/>
          <p:cNvPicPr preferRelativeResize="0"/>
          <p:nvPr/>
        </p:nvPicPr>
        <p:blipFill rotWithShape="1">
          <a:blip r:embed="rId2">
            <a:alphaModFix/>
          </a:blip>
          <a:srcRect/>
          <a:stretch/>
        </p:blipFill>
        <p:spPr>
          <a:xfrm flipH="1">
            <a:off x="7147" y="0"/>
            <a:ext cx="9139235" cy="5140824"/>
          </a:xfrm>
          <a:prstGeom prst="rect">
            <a:avLst/>
          </a:prstGeom>
          <a:noFill/>
          <a:ln>
            <a:noFill/>
          </a:ln>
        </p:spPr>
      </p:pic>
      <p:sp>
        <p:nvSpPr>
          <p:cNvPr id="533" name="Google Shape;533;p80"/>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34" name="Google Shape;534;p80"/>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35" name="Google Shape;535;p80"/>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36" name="Google Shape;536;p80" descr="pasted-image.pdf"/>
          <p:cNvPicPr preferRelativeResize="0"/>
          <p:nvPr/>
        </p:nvPicPr>
        <p:blipFill rotWithShape="1">
          <a:blip r:embed="rId3">
            <a:alphaModFix/>
          </a:blip>
          <a:srcRect/>
          <a:stretch/>
        </p:blipFill>
        <p:spPr>
          <a:xfrm>
            <a:off x="8275084" y="424094"/>
            <a:ext cx="475600" cy="333380"/>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37"/>
        <p:cNvGrpSpPr/>
        <p:nvPr/>
      </p:nvGrpSpPr>
      <p:grpSpPr>
        <a:xfrm>
          <a:off x="0" y="0"/>
          <a:ext cx="0" cy="0"/>
          <a:chOff x="0" y="0"/>
          <a:chExt cx="0" cy="0"/>
        </a:xfrm>
      </p:grpSpPr>
      <p:pic>
        <p:nvPicPr>
          <p:cNvPr id="538" name="Google Shape;538;p81"/>
          <p:cNvPicPr preferRelativeResize="0"/>
          <p:nvPr/>
        </p:nvPicPr>
        <p:blipFill rotWithShape="1">
          <a:blip r:embed="rId2">
            <a:alphaModFix/>
          </a:blip>
          <a:srcRect/>
          <a:stretch/>
        </p:blipFill>
        <p:spPr>
          <a:xfrm>
            <a:off x="-2375" y="0"/>
            <a:ext cx="9139238" cy="5140813"/>
          </a:xfrm>
          <a:prstGeom prst="rect">
            <a:avLst/>
          </a:prstGeom>
          <a:noFill/>
          <a:ln>
            <a:noFill/>
          </a:ln>
        </p:spPr>
      </p:pic>
      <p:pic>
        <p:nvPicPr>
          <p:cNvPr id="539" name="Google Shape;539;p81"/>
          <p:cNvPicPr preferRelativeResize="0"/>
          <p:nvPr/>
        </p:nvPicPr>
        <p:blipFill>
          <a:blip r:embed="rId3">
            <a:alphaModFix/>
          </a:blip>
          <a:stretch>
            <a:fillRect/>
          </a:stretch>
        </p:blipFill>
        <p:spPr>
          <a:xfrm>
            <a:off x="8284716" y="381450"/>
            <a:ext cx="481932" cy="337352"/>
          </a:xfrm>
          <a:prstGeom prst="rect">
            <a:avLst/>
          </a:prstGeom>
          <a:noFill/>
          <a:ln>
            <a:noFill/>
          </a:ln>
        </p:spPr>
      </p:pic>
      <p:sp>
        <p:nvSpPr>
          <p:cNvPr id="540" name="Google Shape;540;p81"/>
          <p:cNvSpPr txBox="1">
            <a:spLocks noGrp="1"/>
          </p:cNvSpPr>
          <p:nvPr>
            <p:ph type="title"/>
          </p:nvPr>
        </p:nvSpPr>
        <p:spPr>
          <a:xfrm>
            <a:off x="290285" y="472691"/>
            <a:ext cx="8568000" cy="3345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a:p>
        </p:txBody>
      </p:sp>
      <p:sp>
        <p:nvSpPr>
          <p:cNvPr id="541" name="Google Shape;541;p81"/>
          <p:cNvSpPr txBox="1">
            <a:spLocks noGrp="1"/>
          </p:cNvSpPr>
          <p:nvPr>
            <p:ph type="title" idx="2"/>
          </p:nvPr>
        </p:nvSpPr>
        <p:spPr>
          <a:xfrm>
            <a:off x="311665" y="285037"/>
            <a:ext cx="8568000" cy="1875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400"/>
              <a:buFont typeface="Salesforce Sans Light"/>
              <a:buNone/>
              <a:defRPr sz="14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a:p>
        </p:txBody>
      </p:sp>
      <p:pic>
        <p:nvPicPr>
          <p:cNvPr id="542" name="Google Shape;542;p81"/>
          <p:cNvPicPr preferRelativeResize="0"/>
          <p:nvPr/>
        </p:nvPicPr>
        <p:blipFill rotWithShape="1">
          <a:blip r:embed="rId4">
            <a:alphaModFix/>
          </a:blip>
          <a:srcRect/>
          <a:stretch/>
        </p:blipFill>
        <p:spPr>
          <a:xfrm>
            <a:off x="-17892" y="3302550"/>
            <a:ext cx="9223007" cy="1840453"/>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43"/>
        <p:cNvGrpSpPr/>
        <p:nvPr/>
      </p:nvGrpSpPr>
      <p:grpSpPr>
        <a:xfrm>
          <a:off x="0" y="0"/>
          <a:ext cx="0" cy="0"/>
          <a:chOff x="0" y="0"/>
          <a:chExt cx="0" cy="0"/>
        </a:xfrm>
      </p:grpSpPr>
      <p:pic>
        <p:nvPicPr>
          <p:cNvPr id="544" name="Google Shape;544;p82" descr="Salesforce Logo.png"/>
          <p:cNvPicPr preferRelativeResize="0"/>
          <p:nvPr/>
        </p:nvPicPr>
        <p:blipFill rotWithShape="1">
          <a:blip r:embed="rId2">
            <a:alphaModFix/>
          </a:blip>
          <a:srcRect/>
          <a:stretch/>
        </p:blipFill>
        <p:spPr>
          <a:xfrm>
            <a:off x="8260325" y="4568428"/>
            <a:ext cx="462720" cy="322555"/>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45"/>
        <p:cNvGrpSpPr/>
        <p:nvPr/>
      </p:nvGrpSpPr>
      <p:grpSpPr>
        <a:xfrm>
          <a:off x="0" y="0"/>
          <a:ext cx="0" cy="0"/>
          <a:chOff x="0" y="0"/>
          <a:chExt cx="0" cy="0"/>
        </a:xfrm>
      </p:grpSpPr>
      <p:sp>
        <p:nvSpPr>
          <p:cNvPr id="546" name="Google Shape;546;p83"/>
          <p:cNvSpPr/>
          <p:nvPr/>
        </p:nvSpPr>
        <p:spPr>
          <a:xfrm>
            <a:off x="-19" y="0"/>
            <a:ext cx="9144000" cy="5143500"/>
          </a:xfrm>
          <a:prstGeom prst="rect">
            <a:avLst/>
          </a:prstGeom>
          <a:solidFill>
            <a:srgbClr val="FFFFFF"/>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sz="700">
              <a:latin typeface="Open Sans Light"/>
              <a:ea typeface="Open Sans Light"/>
              <a:cs typeface="Open Sans Light"/>
              <a:sym typeface="Open Sans Light"/>
            </a:endParaRPr>
          </a:p>
        </p:txBody>
      </p:sp>
      <p:sp>
        <p:nvSpPr>
          <p:cNvPr id="547" name="Google Shape;547;p83"/>
          <p:cNvSpPr txBox="1">
            <a:spLocks noGrp="1"/>
          </p:cNvSpPr>
          <p:nvPr>
            <p:ph type="body" idx="1"/>
          </p:nvPr>
        </p:nvSpPr>
        <p:spPr>
          <a:xfrm>
            <a:off x="290285" y="1097850"/>
            <a:ext cx="8568000" cy="2613000"/>
          </a:xfrm>
          <a:prstGeom prst="rect">
            <a:avLst/>
          </a:prstGeom>
        </p:spPr>
        <p:txBody>
          <a:bodyPr spcFirstLastPara="1" wrap="square" lIns="0" tIns="0" rIns="0" bIns="0" anchor="t" anchorCtr="0">
            <a:noAutofit/>
          </a:bodyPr>
          <a:lstStyle>
            <a:lvl1pPr marL="457200" lvl="0" indent="-228600" rtl="0">
              <a:spcBef>
                <a:spcPts val="800"/>
              </a:spcBef>
              <a:spcAft>
                <a:spcPts val="0"/>
              </a:spcAft>
              <a:buSzPts val="1500"/>
              <a:buNone/>
              <a:defRPr/>
            </a:lvl1pPr>
            <a:lvl2pPr marL="914400" lvl="1" indent="-317500" rtl="0">
              <a:spcBef>
                <a:spcPts val="200"/>
              </a:spcBef>
              <a:spcAft>
                <a:spcPts val="0"/>
              </a:spcAft>
              <a:buSzPts val="1400"/>
              <a:buChar char="•"/>
              <a:defRPr/>
            </a:lvl2pPr>
            <a:lvl3pPr marL="1371600" lvl="2" indent="-304800" rtl="0">
              <a:spcBef>
                <a:spcPts val="500"/>
              </a:spcBef>
              <a:spcAft>
                <a:spcPts val="0"/>
              </a:spcAft>
              <a:buSzPts val="1200"/>
              <a:buChar char="•"/>
              <a:defRPr/>
            </a:lvl3pPr>
            <a:lvl4pPr marL="1828800" lvl="3" indent="-298450" rtl="0">
              <a:spcBef>
                <a:spcPts val="500"/>
              </a:spcBef>
              <a:spcAft>
                <a:spcPts val="0"/>
              </a:spcAft>
              <a:buSzPts val="1100"/>
              <a:buChar char="•"/>
              <a:defRPr/>
            </a:lvl4pPr>
            <a:lvl5pPr marL="2286000" lvl="4" indent="-228600" rtl="0">
              <a:spcBef>
                <a:spcPts val="500"/>
              </a:spcBef>
              <a:spcAft>
                <a:spcPts val="0"/>
              </a:spcAft>
              <a:buSzPts val="1100"/>
              <a:buNone/>
              <a:defRPr/>
            </a:lvl5pPr>
            <a:lvl6pPr marL="2743200" lvl="5" indent="-323850" rtl="0">
              <a:spcBef>
                <a:spcPts val="500"/>
              </a:spcBef>
              <a:spcAft>
                <a:spcPts val="0"/>
              </a:spcAft>
              <a:buSzPts val="1500"/>
              <a:buChar char="•"/>
              <a:defRPr/>
            </a:lvl6pPr>
            <a:lvl7pPr marL="3200400" lvl="6" indent="-323850" rtl="0">
              <a:spcBef>
                <a:spcPts val="300"/>
              </a:spcBef>
              <a:spcAft>
                <a:spcPts val="0"/>
              </a:spcAft>
              <a:buSzPts val="1500"/>
              <a:buChar char="•"/>
              <a:defRPr/>
            </a:lvl7pPr>
            <a:lvl8pPr marL="3657600" lvl="7" indent="-323850" rtl="0">
              <a:spcBef>
                <a:spcPts val="300"/>
              </a:spcBef>
              <a:spcAft>
                <a:spcPts val="0"/>
              </a:spcAft>
              <a:buSzPts val="1500"/>
              <a:buChar char="•"/>
              <a:defRPr/>
            </a:lvl8pPr>
            <a:lvl9pPr marL="4114800" lvl="8" indent="-323850" rtl="0">
              <a:spcBef>
                <a:spcPts val="300"/>
              </a:spcBef>
              <a:spcAft>
                <a:spcPts val="0"/>
              </a:spcAft>
              <a:buSzPts val="1500"/>
              <a:buChar char="•"/>
              <a:defRPr/>
            </a:lvl9pPr>
          </a:lstStyle>
          <a:p>
            <a:endParaRPr/>
          </a:p>
        </p:txBody>
      </p:sp>
      <p:sp>
        <p:nvSpPr>
          <p:cNvPr id="548" name="Google Shape;548;p83"/>
          <p:cNvSpPr txBox="1">
            <a:spLocks noGrp="1"/>
          </p:cNvSpPr>
          <p:nvPr>
            <p:ph type="title"/>
          </p:nvPr>
        </p:nvSpPr>
        <p:spPr>
          <a:xfrm>
            <a:off x="290285" y="285028"/>
            <a:ext cx="8568000" cy="2409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a:p>
        </p:txBody>
      </p:sp>
      <p:sp>
        <p:nvSpPr>
          <p:cNvPr id="549" name="Google Shape;549;p83"/>
          <p:cNvSpPr txBox="1">
            <a:spLocks noGrp="1"/>
          </p:cNvSpPr>
          <p:nvPr>
            <p:ph type="title" idx="2"/>
          </p:nvPr>
        </p:nvSpPr>
        <p:spPr>
          <a:xfrm>
            <a:off x="311671" y="633843"/>
            <a:ext cx="8568000" cy="3561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700"/>
              <a:buFont typeface="Salesforce Sans Light"/>
              <a:buNone/>
              <a:defRPr sz="17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a:p>
        </p:txBody>
      </p:sp>
      <p:pic>
        <p:nvPicPr>
          <p:cNvPr id="550" name="Google Shape;550;p83"/>
          <p:cNvPicPr preferRelativeResize="0"/>
          <p:nvPr/>
        </p:nvPicPr>
        <p:blipFill rotWithShape="1">
          <a:blip r:embed="rId2">
            <a:alphaModFix/>
          </a:blip>
          <a:srcRect l="43949"/>
          <a:stretch/>
        </p:blipFill>
        <p:spPr>
          <a:xfrm>
            <a:off x="8283944" y="4471988"/>
            <a:ext cx="592105" cy="390900"/>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51"/>
        <p:cNvGrpSpPr/>
        <p:nvPr/>
      </p:nvGrpSpPr>
      <p:grpSpPr>
        <a:xfrm>
          <a:off x="0" y="0"/>
          <a:ext cx="0" cy="0"/>
          <a:chOff x="0" y="0"/>
          <a:chExt cx="0" cy="0"/>
        </a:xfrm>
      </p:grpSpPr>
      <p:sp>
        <p:nvSpPr>
          <p:cNvPr id="552" name="Google Shape;552;p84"/>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53" name="Google Shape;553;p84"/>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54" name="Google Shape;554;p84"/>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555"/>
        <p:cNvGrpSpPr/>
        <p:nvPr/>
      </p:nvGrpSpPr>
      <p:grpSpPr>
        <a:xfrm>
          <a:off x="0" y="0"/>
          <a:ext cx="0" cy="0"/>
          <a:chOff x="0" y="0"/>
          <a:chExt cx="0" cy="0"/>
        </a:xfrm>
      </p:grpSpPr>
      <p:sp>
        <p:nvSpPr>
          <p:cNvPr id="556" name="Google Shape;556;p85"/>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pic>
        <p:nvPicPr>
          <p:cNvPr id="557" name="Google Shape;557;p85"/>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558" name="Google Shape;558;p85"/>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59" name="Google Shape;559;p85"/>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60" name="Google Shape;560;p85"/>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61" name="Google Shape;561;p8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62"/>
        <p:cNvGrpSpPr/>
        <p:nvPr/>
      </p:nvGrpSpPr>
      <p:grpSpPr>
        <a:xfrm>
          <a:off x="0" y="0"/>
          <a:ext cx="0" cy="0"/>
          <a:chOff x="0" y="0"/>
          <a:chExt cx="0" cy="0"/>
        </a:xfrm>
      </p:grpSpPr>
      <p:sp>
        <p:nvSpPr>
          <p:cNvPr id="563" name="Google Shape;563;p86"/>
          <p:cNvSpPr txBox="1">
            <a:spLocks noGrp="1"/>
          </p:cNvSpPr>
          <p:nvPr>
            <p:ph type="ctrTitle"/>
          </p:nvPr>
        </p:nvSpPr>
        <p:spPr>
          <a:xfrm>
            <a:off x="311708" y="744575"/>
            <a:ext cx="8520600" cy="2052600"/>
          </a:xfrm>
          <a:prstGeom prst="rect">
            <a:avLst/>
          </a:prstGeom>
        </p:spPr>
        <p:txBody>
          <a:bodyPr spcFirstLastPara="1" wrap="square" lIns="0" tIns="0" rIns="0" bIns="0"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4" name="Google Shape;564;p86"/>
          <p:cNvSpPr txBox="1">
            <a:spLocks noGrp="1"/>
          </p:cNvSpPr>
          <p:nvPr>
            <p:ph type="subTitle" idx="1"/>
          </p:nvPr>
        </p:nvSpPr>
        <p:spPr>
          <a:xfrm>
            <a:off x="311700" y="2834125"/>
            <a:ext cx="8520600" cy="792600"/>
          </a:xfrm>
          <a:prstGeom prst="rect">
            <a:avLst/>
          </a:prstGeom>
        </p:spPr>
        <p:txBody>
          <a:bodyPr spcFirstLastPara="1" wrap="square" lIns="0" tIns="0" rIns="0" bIns="0" anchor="t" anchorCtr="0">
            <a:noAutofit/>
          </a:bodyPr>
          <a:lstStyle>
            <a:lvl1pPr lvl="0" algn="ctr" rtl="0">
              <a:lnSpc>
                <a:spcPct val="100000"/>
              </a:lnSpc>
              <a:spcBef>
                <a:spcPts val="800"/>
              </a:spcBef>
              <a:spcAft>
                <a:spcPts val="0"/>
              </a:spcAft>
              <a:buSzPts val="2800"/>
              <a:buNone/>
              <a:defRPr sz="2800"/>
            </a:lvl1pPr>
            <a:lvl2pPr lvl="1" algn="ctr" rtl="0">
              <a:lnSpc>
                <a:spcPct val="100000"/>
              </a:lnSpc>
              <a:spcBef>
                <a:spcPts val="20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200"/>
              </a:spcBef>
              <a:spcAft>
                <a:spcPts val="0"/>
              </a:spcAft>
              <a:buSzPts val="2800"/>
              <a:buNone/>
              <a:defRPr sz="2800"/>
            </a:lvl5pPr>
            <a:lvl6pPr lvl="5" algn="ctr" rtl="0">
              <a:lnSpc>
                <a:spcPct val="100000"/>
              </a:lnSpc>
              <a:spcBef>
                <a:spcPts val="300"/>
              </a:spcBef>
              <a:spcAft>
                <a:spcPts val="0"/>
              </a:spcAft>
              <a:buSzPts val="2800"/>
              <a:buNone/>
              <a:defRPr sz="2800"/>
            </a:lvl6pPr>
            <a:lvl7pPr lvl="6" algn="ctr" rtl="0">
              <a:lnSpc>
                <a:spcPct val="100000"/>
              </a:lnSpc>
              <a:spcBef>
                <a:spcPts val="300"/>
              </a:spcBef>
              <a:spcAft>
                <a:spcPts val="0"/>
              </a:spcAft>
              <a:buSzPts val="2800"/>
              <a:buNone/>
              <a:defRPr sz="2800"/>
            </a:lvl7pPr>
            <a:lvl8pPr lvl="7" algn="ctr" rtl="0">
              <a:lnSpc>
                <a:spcPct val="100000"/>
              </a:lnSpc>
              <a:spcBef>
                <a:spcPts val="300"/>
              </a:spcBef>
              <a:spcAft>
                <a:spcPts val="0"/>
              </a:spcAft>
              <a:buSzPts val="2800"/>
              <a:buNone/>
              <a:defRPr sz="2800"/>
            </a:lvl8pPr>
            <a:lvl9pPr lvl="8" algn="ctr" rtl="0">
              <a:lnSpc>
                <a:spcPct val="100000"/>
              </a:lnSpc>
              <a:spcBef>
                <a:spcPts val="300"/>
              </a:spcBef>
              <a:spcAft>
                <a:spcPts val="0"/>
              </a:spcAft>
              <a:buSzPts val="2800"/>
              <a:buNone/>
              <a:defRPr sz="2800"/>
            </a:lvl9pPr>
          </a:lstStyle>
          <a:p>
            <a:endParaRPr/>
          </a:p>
        </p:txBody>
      </p:sp>
      <p:sp>
        <p:nvSpPr>
          <p:cNvPr id="565" name="Google Shape;565;p8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sz="1400"/>
            </a:lvl1pPr>
            <a:lvl2pPr lvl="1" rtl="0">
              <a:buNone/>
              <a:defRPr sz="1400"/>
            </a:lvl2pPr>
            <a:lvl3pPr lvl="2" rtl="0">
              <a:buNone/>
              <a:defRPr sz="1400"/>
            </a:lvl3pPr>
            <a:lvl4pPr lvl="3" rtl="0">
              <a:buNone/>
              <a:defRPr sz="1400"/>
            </a:lvl4pPr>
            <a:lvl5pPr lvl="4" rtl="0">
              <a:buNone/>
              <a:defRPr sz="1400"/>
            </a:lvl5pPr>
            <a:lvl6pPr lvl="5" rtl="0">
              <a:buNone/>
              <a:defRPr sz="1400"/>
            </a:lvl6pPr>
            <a:lvl7pPr lvl="6" rtl="0">
              <a:buNone/>
              <a:defRPr sz="1400"/>
            </a:lvl7pPr>
            <a:lvl8pPr lvl="7" rtl="0">
              <a:buNone/>
              <a:defRPr sz="1400"/>
            </a:lvl8pPr>
            <a:lvl9pPr lvl="8" rtl="0">
              <a:buNone/>
              <a:defRPr sz="1400"/>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566"/>
        <p:cNvGrpSpPr/>
        <p:nvPr/>
      </p:nvGrpSpPr>
      <p:grpSpPr>
        <a:xfrm>
          <a:off x="0" y="0"/>
          <a:ext cx="0" cy="0"/>
          <a:chOff x="0" y="0"/>
          <a:chExt cx="0" cy="0"/>
        </a:xfrm>
      </p:grpSpPr>
      <p:pic>
        <p:nvPicPr>
          <p:cNvPr id="567" name="Google Shape;567;p87"/>
          <p:cNvPicPr preferRelativeResize="0"/>
          <p:nvPr/>
        </p:nvPicPr>
        <p:blipFill rotWithShape="1">
          <a:blip r:embed="rId2">
            <a:alphaModFix/>
          </a:blip>
          <a:srcRect l="579" r="1188" b="30289"/>
          <a:stretch/>
        </p:blipFill>
        <p:spPr>
          <a:xfrm>
            <a:off x="1" y="2991640"/>
            <a:ext cx="9157335" cy="1196081"/>
          </a:xfrm>
          <a:prstGeom prst="rect">
            <a:avLst/>
          </a:prstGeom>
          <a:noFill/>
          <a:ln>
            <a:noFill/>
          </a:ln>
        </p:spPr>
      </p:pic>
      <p:pic>
        <p:nvPicPr>
          <p:cNvPr id="568" name="Google Shape;568;p87"/>
          <p:cNvPicPr preferRelativeResize="0"/>
          <p:nvPr/>
        </p:nvPicPr>
        <p:blipFill rotWithShape="1">
          <a:blip r:embed="rId3">
            <a:alphaModFix/>
          </a:blip>
          <a:srcRect r="79939"/>
          <a:stretch/>
        </p:blipFill>
        <p:spPr>
          <a:xfrm flipH="1">
            <a:off x="7599824" y="3127734"/>
            <a:ext cx="1557511" cy="1100996"/>
          </a:xfrm>
          <a:prstGeom prst="rect">
            <a:avLst/>
          </a:prstGeom>
          <a:noFill/>
          <a:ln>
            <a:noFill/>
          </a:ln>
        </p:spPr>
      </p:pic>
      <p:pic>
        <p:nvPicPr>
          <p:cNvPr id="569" name="Google Shape;569;p87"/>
          <p:cNvPicPr preferRelativeResize="0"/>
          <p:nvPr/>
        </p:nvPicPr>
        <p:blipFill rotWithShape="1">
          <a:blip r:embed="rId4">
            <a:alphaModFix/>
          </a:blip>
          <a:srcRect b="21365"/>
          <a:stretch/>
        </p:blipFill>
        <p:spPr>
          <a:xfrm flipH="1">
            <a:off x="-13234" y="2706053"/>
            <a:ext cx="2577989" cy="1366465"/>
          </a:xfrm>
          <a:prstGeom prst="rect">
            <a:avLst/>
          </a:prstGeom>
          <a:noFill/>
          <a:ln>
            <a:noFill/>
          </a:ln>
        </p:spPr>
      </p:pic>
      <p:pic>
        <p:nvPicPr>
          <p:cNvPr id="570" name="Google Shape;570;p87" descr="hillswithpath-01.png"/>
          <p:cNvPicPr preferRelativeResize="0"/>
          <p:nvPr/>
        </p:nvPicPr>
        <p:blipFill rotWithShape="1">
          <a:blip r:embed="rId5">
            <a:alphaModFix/>
          </a:blip>
          <a:srcRect l="9196" t="69639" r="30536"/>
          <a:stretch/>
        </p:blipFill>
        <p:spPr>
          <a:xfrm>
            <a:off x="1" y="3429302"/>
            <a:ext cx="9157332" cy="1729541"/>
          </a:xfrm>
          <a:prstGeom prst="rect">
            <a:avLst/>
          </a:prstGeom>
          <a:noFill/>
          <a:ln>
            <a:noFill/>
          </a:ln>
        </p:spPr>
      </p:pic>
      <p:sp>
        <p:nvSpPr>
          <p:cNvPr id="571" name="Google Shape;571;p8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72" name="Google Shape;572;p87"/>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73" name="Google Shape;573;p87"/>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574" name="Google Shape;574;p87"/>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580"/>
        <p:cNvGrpSpPr/>
        <p:nvPr/>
      </p:nvGrpSpPr>
      <p:grpSpPr>
        <a:xfrm>
          <a:off x="0" y="0"/>
          <a:ext cx="0" cy="0"/>
          <a:chOff x="0" y="0"/>
          <a:chExt cx="0" cy="0"/>
        </a:xfrm>
      </p:grpSpPr>
      <p:pic>
        <p:nvPicPr>
          <p:cNvPr id="581" name="Google Shape;581;p89"/>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582" name="Google Shape;582;p89"/>
          <p:cNvPicPr preferRelativeResize="0"/>
          <p:nvPr/>
        </p:nvPicPr>
        <p:blipFill rotWithShape="1">
          <a:blip r:embed="rId3">
            <a:alphaModFix/>
          </a:blip>
          <a:srcRect/>
          <a:stretch/>
        </p:blipFill>
        <p:spPr>
          <a:xfrm>
            <a:off x="0" y="670"/>
            <a:ext cx="9141615" cy="5142158"/>
          </a:xfrm>
          <a:prstGeom prst="rect">
            <a:avLst/>
          </a:prstGeom>
          <a:noFill/>
          <a:ln>
            <a:noFill/>
          </a:ln>
        </p:spPr>
      </p:pic>
      <p:sp>
        <p:nvSpPr>
          <p:cNvPr id="583" name="Google Shape;583;p89"/>
          <p:cNvSpPr txBox="1">
            <a:spLocks noGrp="1"/>
          </p:cNvSpPr>
          <p:nvPr>
            <p:ph type="ctrTitle"/>
          </p:nvPr>
        </p:nvSpPr>
        <p:spPr>
          <a:xfrm>
            <a:off x="425570" y="1527299"/>
            <a:ext cx="5062200" cy="9738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100"/>
              <a:buNone/>
              <a:defRPr sz="26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84" name="Google Shape;584;p89"/>
          <p:cNvSpPr txBox="1">
            <a:spLocks noGrp="1"/>
          </p:cNvSpPr>
          <p:nvPr>
            <p:ph type="subTitle" idx="1"/>
          </p:nvPr>
        </p:nvSpPr>
        <p:spPr>
          <a:xfrm>
            <a:off x="433655" y="2547772"/>
            <a:ext cx="50541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585" name="Google Shape;585;p89"/>
          <p:cNvSpPr txBox="1">
            <a:spLocks noGrp="1"/>
          </p:cNvSpPr>
          <p:nvPr>
            <p:ph type="body" idx="2"/>
          </p:nvPr>
        </p:nvSpPr>
        <p:spPr>
          <a:xfrm>
            <a:off x="433655" y="3777993"/>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586" name="Google Shape;586;p89"/>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587" name="Google Shape;587;p89"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588"/>
        <p:cNvGrpSpPr/>
        <p:nvPr/>
      </p:nvGrpSpPr>
      <p:grpSpPr>
        <a:xfrm>
          <a:off x="0" y="0"/>
          <a:ext cx="0" cy="0"/>
          <a:chOff x="0" y="0"/>
          <a:chExt cx="0" cy="0"/>
        </a:xfrm>
      </p:grpSpPr>
      <p:pic>
        <p:nvPicPr>
          <p:cNvPr id="589" name="Google Shape;589;p9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590" name="Google Shape;590;p9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91" name="Google Shape;591;p90"/>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592" name="Google Shape;592;p9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593" name="Google Shape;593;p9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594"/>
        <p:cNvGrpSpPr/>
        <p:nvPr/>
      </p:nvGrpSpPr>
      <p:grpSpPr>
        <a:xfrm>
          <a:off x="0" y="0"/>
          <a:ext cx="0" cy="0"/>
          <a:chOff x="0" y="0"/>
          <a:chExt cx="0" cy="0"/>
        </a:xfrm>
      </p:grpSpPr>
      <p:pic>
        <p:nvPicPr>
          <p:cNvPr id="595" name="Google Shape;595;p91"/>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596" name="Google Shape;596;p91"/>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97" name="Google Shape;597;p91"/>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598" name="Google Shape;598;p91"/>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599" name="Google Shape;599;p91"/>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600" name="Google Shape;600;p91"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01"/>
        <p:cNvGrpSpPr/>
        <p:nvPr/>
      </p:nvGrpSpPr>
      <p:grpSpPr>
        <a:xfrm>
          <a:off x="0" y="0"/>
          <a:ext cx="0" cy="0"/>
          <a:chOff x="0" y="0"/>
          <a:chExt cx="0" cy="0"/>
        </a:xfrm>
      </p:grpSpPr>
      <p:pic>
        <p:nvPicPr>
          <p:cNvPr id="602" name="Google Shape;602;p92"/>
          <p:cNvPicPr preferRelativeResize="0"/>
          <p:nvPr/>
        </p:nvPicPr>
        <p:blipFill rotWithShape="1">
          <a:blip r:embed="rId2">
            <a:alphaModFix/>
          </a:blip>
          <a:srcRect/>
          <a:stretch/>
        </p:blipFill>
        <p:spPr>
          <a:xfrm>
            <a:off x="685979" y="386432"/>
            <a:ext cx="8455815" cy="4756396"/>
          </a:xfrm>
          <a:prstGeom prst="rect">
            <a:avLst/>
          </a:prstGeom>
          <a:noFill/>
          <a:ln>
            <a:noFill/>
          </a:ln>
        </p:spPr>
      </p:pic>
      <p:pic>
        <p:nvPicPr>
          <p:cNvPr id="603" name="Google Shape;603;p92"/>
          <p:cNvPicPr preferRelativeResize="0"/>
          <p:nvPr/>
        </p:nvPicPr>
        <p:blipFill rotWithShape="1">
          <a:blip r:embed="rId3">
            <a:alphaModFix/>
          </a:blip>
          <a:srcRect/>
          <a:stretch/>
        </p:blipFill>
        <p:spPr>
          <a:xfrm>
            <a:off x="685979" y="386432"/>
            <a:ext cx="8455815" cy="4756396"/>
          </a:xfrm>
          <a:prstGeom prst="rect">
            <a:avLst/>
          </a:prstGeom>
          <a:noFill/>
          <a:ln>
            <a:noFill/>
          </a:ln>
        </p:spPr>
      </p:pic>
      <p:pic>
        <p:nvPicPr>
          <p:cNvPr id="604" name="Google Shape;604;p92"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cxnSp>
        <p:nvCxnSpPr>
          <p:cNvPr id="605" name="Google Shape;605;p92"/>
          <p:cNvCxnSpPr/>
          <p:nvPr/>
        </p:nvCxnSpPr>
        <p:spPr>
          <a:xfrm>
            <a:off x="1664508" y="293399"/>
            <a:ext cx="0" cy="618300"/>
          </a:xfrm>
          <a:prstGeom prst="straightConnector1">
            <a:avLst/>
          </a:prstGeom>
          <a:noFill/>
          <a:ln w="9525" cap="flat" cmpd="sng">
            <a:solidFill>
              <a:schemeClr val="lt2"/>
            </a:solidFill>
            <a:prstDash val="solid"/>
            <a:round/>
            <a:headEnd type="none" w="sm" len="sm"/>
            <a:tailEnd type="none" w="sm" len="sm"/>
          </a:ln>
        </p:spPr>
      </p:cxnSp>
      <p:sp>
        <p:nvSpPr>
          <p:cNvPr id="606" name="Google Shape;606;p92"/>
          <p:cNvSpPr txBox="1">
            <a:spLocks noGrp="1"/>
          </p:cNvSpPr>
          <p:nvPr>
            <p:ph type="ctrTitle"/>
          </p:nvPr>
        </p:nvSpPr>
        <p:spPr>
          <a:xfrm>
            <a:off x="425569" y="1558398"/>
            <a:ext cx="3529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dk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07" name="Google Shape;607;p92"/>
          <p:cNvSpPr txBox="1">
            <a:spLocks noGrp="1"/>
          </p:cNvSpPr>
          <p:nvPr>
            <p:ph type="subTitle" idx="1"/>
          </p:nvPr>
        </p:nvSpPr>
        <p:spPr>
          <a:xfrm>
            <a:off x="433656" y="2547772"/>
            <a:ext cx="35238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608" name="Google Shape;608;p92"/>
          <p:cNvSpPr txBox="1">
            <a:spLocks noGrp="1"/>
          </p:cNvSpPr>
          <p:nvPr>
            <p:ph type="body" idx="2"/>
          </p:nvPr>
        </p:nvSpPr>
        <p:spPr>
          <a:xfrm>
            <a:off x="433655" y="3933966"/>
            <a:ext cx="35214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dk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09" name="Google Shape;609;p92"/>
          <p:cNvSpPr txBox="1">
            <a:spLocks noGrp="1"/>
          </p:cNvSpPr>
          <p:nvPr>
            <p:ph type="body" idx="3"/>
          </p:nvPr>
        </p:nvSpPr>
        <p:spPr>
          <a:xfrm>
            <a:off x="433655" y="3723322"/>
            <a:ext cx="35214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610" name="Google Shape;610;p92"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
        <p:nvSpPr>
          <p:cNvPr id="611" name="Google Shape;611;p92"/>
          <p:cNvSpPr>
            <a:spLocks noGrp="1"/>
          </p:cNvSpPr>
          <p:nvPr>
            <p:ph type="pic" idx="4"/>
          </p:nvPr>
        </p:nvSpPr>
        <p:spPr>
          <a:xfrm>
            <a:off x="1971051" y="327422"/>
            <a:ext cx="1430100" cy="550200"/>
          </a:xfrm>
          <a:prstGeom prst="rect">
            <a:avLst/>
          </a:prstGeom>
          <a:solidFill>
            <a:srgbClr val="E7E6E4"/>
          </a:solidFill>
          <a:ln>
            <a:noFill/>
          </a:ln>
        </p:spPr>
        <p:txBody>
          <a:bodyPr spcFirstLastPara="1" wrap="square" lIns="0" tIns="0" rIns="0" bIns="0" anchor="ctr" anchorCtr="0">
            <a:noAutofit/>
          </a:bodyPr>
          <a:lstStyle>
            <a:lvl1pPr marR="0" lvl="0" algn="ctr" rtl="0">
              <a:spcBef>
                <a:spcPts val="800"/>
              </a:spcBef>
              <a:spcAft>
                <a:spcPts val="0"/>
              </a:spcAft>
              <a:buClr>
                <a:srgbClr val="7F7F7F"/>
              </a:buClr>
              <a:buSzPts val="1200"/>
              <a:buFont typeface="Arial"/>
              <a:buNone/>
              <a:defRPr sz="1200" b="0" i="0" u="none" strike="noStrike" cap="none">
                <a:solidFill>
                  <a:schemeClr val="accent2"/>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12"/>
        <p:cNvGrpSpPr/>
        <p:nvPr/>
      </p:nvGrpSpPr>
      <p:grpSpPr>
        <a:xfrm>
          <a:off x="0" y="0"/>
          <a:ext cx="0" cy="0"/>
          <a:chOff x="0" y="0"/>
          <a:chExt cx="0" cy="0"/>
        </a:xfrm>
      </p:grpSpPr>
      <p:pic>
        <p:nvPicPr>
          <p:cNvPr id="613" name="Google Shape;613;p9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614" name="Google Shape;614;p93"/>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15" name="Google Shape;615;p93"/>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16" name="Google Shape;616;p9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617" name="Google Shape;617;p93"/>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18" name="Google Shape;618;p9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19"/>
        <p:cNvGrpSpPr/>
        <p:nvPr/>
      </p:nvGrpSpPr>
      <p:grpSpPr>
        <a:xfrm>
          <a:off x="0" y="0"/>
          <a:ext cx="0" cy="0"/>
          <a:chOff x="0" y="0"/>
          <a:chExt cx="0" cy="0"/>
        </a:xfrm>
      </p:grpSpPr>
      <p:pic>
        <p:nvPicPr>
          <p:cNvPr id="620" name="Google Shape;620;p94"/>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621" name="Google Shape;621;p9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22" name="Google Shape;622;p94"/>
          <p:cNvSpPr txBox="1">
            <a:spLocks noGrp="1"/>
          </p:cNvSpPr>
          <p:nvPr>
            <p:ph type="body" idx="1"/>
          </p:nvPr>
        </p:nvSpPr>
        <p:spPr>
          <a:xfrm>
            <a:off x="428737"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23" name="Google Shape;623;p94"/>
          <p:cNvSpPr txBox="1">
            <a:spLocks noGrp="1"/>
          </p:cNvSpPr>
          <p:nvPr>
            <p:ph type="body" idx="2"/>
          </p:nvPr>
        </p:nvSpPr>
        <p:spPr>
          <a:xfrm>
            <a:off x="4736683"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24" name="Google Shape;624;p94"/>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625" name="Google Shape;625;p94"/>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solidFill>
                  <a:srgbClr val="6A625B"/>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626" name="Google Shape;626;p9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27"/>
        <p:cNvGrpSpPr/>
        <p:nvPr/>
      </p:nvGrpSpPr>
      <p:grpSpPr>
        <a:xfrm>
          <a:off x="0" y="0"/>
          <a:ext cx="0" cy="0"/>
          <a:chOff x="0" y="0"/>
          <a:chExt cx="0" cy="0"/>
        </a:xfrm>
      </p:grpSpPr>
      <p:pic>
        <p:nvPicPr>
          <p:cNvPr id="628" name="Google Shape;628;p95"/>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629" name="Google Shape;629;p9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30" name="Google Shape;630;p95"/>
          <p:cNvSpPr txBox="1">
            <a:spLocks noGrp="1"/>
          </p:cNvSpPr>
          <p:nvPr>
            <p:ph type="body" idx="1"/>
          </p:nvPr>
        </p:nvSpPr>
        <p:spPr>
          <a:xfrm>
            <a:off x="428737" y="1208914"/>
            <a:ext cx="25725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31" name="Google Shape;631;p95"/>
          <p:cNvSpPr txBox="1">
            <a:spLocks noGrp="1"/>
          </p:cNvSpPr>
          <p:nvPr>
            <p:ph type="body" idx="2"/>
          </p:nvPr>
        </p:nvSpPr>
        <p:spPr>
          <a:xfrm>
            <a:off x="3283881" y="1208702"/>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32" name="Google Shape;632;p95"/>
          <p:cNvSpPr txBox="1">
            <a:spLocks noGrp="1"/>
          </p:cNvSpPr>
          <p:nvPr>
            <p:ph type="body" idx="3"/>
          </p:nvPr>
        </p:nvSpPr>
        <p:spPr>
          <a:xfrm>
            <a:off x="6139023" y="1208485"/>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33" name="Google Shape;633;p95"/>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34" name="Google Shape;634;p9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635" name="Google Shape;635;p95"/>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636"/>
        <p:cNvGrpSpPr/>
        <p:nvPr/>
      </p:nvGrpSpPr>
      <p:grpSpPr>
        <a:xfrm>
          <a:off x="0" y="0"/>
          <a:ext cx="0" cy="0"/>
          <a:chOff x="0" y="0"/>
          <a:chExt cx="0" cy="0"/>
        </a:xfrm>
      </p:grpSpPr>
      <p:pic>
        <p:nvPicPr>
          <p:cNvPr id="637" name="Google Shape;637;p96"/>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638" name="Google Shape;638;p9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39" name="Google Shape;639;p96"/>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40" name="Google Shape;640;p9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41" name="Google Shape;641;p9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642"/>
        <p:cNvGrpSpPr/>
        <p:nvPr/>
      </p:nvGrpSpPr>
      <p:grpSpPr>
        <a:xfrm>
          <a:off x="0" y="0"/>
          <a:ext cx="0" cy="0"/>
          <a:chOff x="0" y="0"/>
          <a:chExt cx="0" cy="0"/>
        </a:xfrm>
      </p:grpSpPr>
      <p:pic>
        <p:nvPicPr>
          <p:cNvPr id="643" name="Google Shape;643;p97"/>
          <p:cNvPicPr preferRelativeResize="0"/>
          <p:nvPr/>
        </p:nvPicPr>
        <p:blipFill rotWithShape="1">
          <a:blip r:embed="rId2">
            <a:alphaModFix/>
          </a:blip>
          <a:srcRect/>
          <a:stretch/>
        </p:blipFill>
        <p:spPr>
          <a:xfrm flipH="1">
            <a:off x="2382" y="670"/>
            <a:ext cx="9141615" cy="5142158"/>
          </a:xfrm>
          <a:prstGeom prst="rect">
            <a:avLst/>
          </a:prstGeom>
          <a:noFill/>
          <a:ln>
            <a:noFill/>
          </a:ln>
        </p:spPr>
      </p:pic>
      <p:sp>
        <p:nvSpPr>
          <p:cNvPr id="644" name="Google Shape;644;p9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45" name="Google Shape;645;p97"/>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46" name="Google Shape;646;p9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47" name="Google Shape;647;p9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648"/>
        <p:cNvGrpSpPr/>
        <p:nvPr/>
      </p:nvGrpSpPr>
      <p:grpSpPr>
        <a:xfrm>
          <a:off x="0" y="0"/>
          <a:ext cx="0" cy="0"/>
          <a:chOff x="0" y="0"/>
          <a:chExt cx="0" cy="0"/>
        </a:xfrm>
      </p:grpSpPr>
      <p:sp>
        <p:nvSpPr>
          <p:cNvPr id="649" name="Google Shape;649;p9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50" name="Google Shape;650;p98"/>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51" name="Google Shape;651;p9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grpSp>
        <p:nvGrpSpPr>
          <p:cNvPr id="652" name="Google Shape;652;p98"/>
          <p:cNvGrpSpPr/>
          <p:nvPr/>
        </p:nvGrpSpPr>
        <p:grpSpPr>
          <a:xfrm>
            <a:off x="0" y="670"/>
            <a:ext cx="9141622" cy="5142159"/>
            <a:chOff x="0" y="893"/>
            <a:chExt cx="12188830" cy="6856212"/>
          </a:xfrm>
        </p:grpSpPr>
        <p:pic>
          <p:nvPicPr>
            <p:cNvPr id="653" name="Google Shape;653;p98"/>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654" name="Google Shape;654;p9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655" name="Google Shape;655;p98"/>
          <p:cNvPicPr preferRelativeResize="0"/>
          <p:nvPr/>
        </p:nvPicPr>
        <p:blipFill rotWithShape="1">
          <a:blip r:embed="rId4">
            <a:alphaModFix/>
          </a:blip>
          <a:srcRect l="73600"/>
          <a:stretch/>
        </p:blipFill>
        <p:spPr>
          <a:xfrm rot="179959">
            <a:off x="7533473" y="4673137"/>
            <a:ext cx="292158" cy="363503"/>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658" name="Google Shape;658;p99"/>
          <p:cNvSpPr/>
          <p:nvPr/>
        </p:nvSpPr>
        <p:spPr>
          <a:xfrm>
            <a:off x="3558255" y="3505997"/>
            <a:ext cx="778896" cy="703458"/>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2700">
              <a:solidFill>
                <a:schemeClr val="dk1"/>
              </a:solidFill>
              <a:latin typeface="Salesforce Sans"/>
              <a:ea typeface="Salesforce Sans"/>
              <a:cs typeface="Salesforce Sans"/>
              <a:sym typeface="Salesforce Sans"/>
            </a:endParaRPr>
          </a:p>
        </p:txBody>
      </p:sp>
      <p:sp>
        <p:nvSpPr>
          <p:cNvPr id="659" name="Google Shape;659;p9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60" name="Google Shape;660;p99"/>
          <p:cNvSpPr txBox="1">
            <a:spLocks noGrp="1"/>
          </p:cNvSpPr>
          <p:nvPr>
            <p:ph type="body" idx="1"/>
          </p:nvPr>
        </p:nvSpPr>
        <p:spPr>
          <a:xfrm>
            <a:off x="428737" y="1208914"/>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61" name="Google Shape;661;p9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62" name="Google Shape;662;p9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pic>
        <p:nvPicPr>
          <p:cNvPr id="663" name="Google Shape;663;p99"/>
          <p:cNvPicPr preferRelativeResize="0"/>
          <p:nvPr/>
        </p:nvPicPr>
        <p:blipFill rotWithShape="1">
          <a:blip r:embed="rId4">
            <a:alphaModFix/>
          </a:blip>
          <a:srcRect/>
          <a:stretch/>
        </p:blipFill>
        <p:spPr>
          <a:xfrm>
            <a:off x="8072180" y="4458740"/>
            <a:ext cx="405704" cy="445044"/>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664"/>
        <p:cNvGrpSpPr/>
        <p:nvPr/>
      </p:nvGrpSpPr>
      <p:grpSpPr>
        <a:xfrm>
          <a:off x="0" y="0"/>
          <a:ext cx="0" cy="0"/>
          <a:chOff x="0" y="0"/>
          <a:chExt cx="0" cy="0"/>
        </a:xfrm>
      </p:grpSpPr>
      <p:pic>
        <p:nvPicPr>
          <p:cNvPr id="665" name="Google Shape;665;p100"/>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666" name="Google Shape;666;p100"/>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667" name="Google Shape;667;p10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68" name="Google Shape;668;p100"/>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69" name="Google Shape;669;p10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70" name="Google Shape;670;p10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671"/>
        <p:cNvGrpSpPr/>
        <p:nvPr/>
      </p:nvGrpSpPr>
      <p:grpSpPr>
        <a:xfrm>
          <a:off x="0" y="0"/>
          <a:ext cx="0" cy="0"/>
          <a:chOff x="0" y="0"/>
          <a:chExt cx="0" cy="0"/>
        </a:xfrm>
      </p:grpSpPr>
      <p:pic>
        <p:nvPicPr>
          <p:cNvPr id="672" name="Google Shape;672;p101"/>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673" name="Google Shape;673;p101"/>
          <p:cNvPicPr preferRelativeResize="0"/>
          <p:nvPr/>
        </p:nvPicPr>
        <p:blipFill rotWithShape="1">
          <a:blip r:embed="rId3">
            <a:alphaModFix/>
          </a:blip>
          <a:srcRect/>
          <a:stretch/>
        </p:blipFill>
        <p:spPr>
          <a:xfrm>
            <a:off x="0" y="0"/>
            <a:ext cx="9141607" cy="5142158"/>
          </a:xfrm>
          <a:prstGeom prst="rect">
            <a:avLst/>
          </a:prstGeom>
          <a:noFill/>
          <a:ln>
            <a:noFill/>
          </a:ln>
        </p:spPr>
      </p:pic>
      <p:sp>
        <p:nvSpPr>
          <p:cNvPr id="674" name="Google Shape;674;p10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75" name="Google Shape;675;p101"/>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76" name="Google Shape;676;p10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77" name="Google Shape;677;p10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678"/>
        <p:cNvGrpSpPr/>
        <p:nvPr/>
      </p:nvGrpSpPr>
      <p:grpSpPr>
        <a:xfrm>
          <a:off x="0" y="0"/>
          <a:ext cx="0" cy="0"/>
          <a:chOff x="0" y="0"/>
          <a:chExt cx="0" cy="0"/>
        </a:xfrm>
      </p:grpSpPr>
      <p:pic>
        <p:nvPicPr>
          <p:cNvPr id="679" name="Google Shape;679;p102"/>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680" name="Google Shape;680;p102"/>
          <p:cNvPicPr preferRelativeResize="0"/>
          <p:nvPr/>
        </p:nvPicPr>
        <p:blipFill rotWithShape="1">
          <a:blip r:embed="rId3">
            <a:alphaModFix/>
          </a:blip>
          <a:srcRect/>
          <a:stretch/>
        </p:blipFill>
        <p:spPr>
          <a:xfrm>
            <a:off x="3" y="0"/>
            <a:ext cx="9141607" cy="5142158"/>
          </a:xfrm>
          <a:prstGeom prst="rect">
            <a:avLst/>
          </a:prstGeom>
          <a:noFill/>
          <a:ln>
            <a:noFill/>
          </a:ln>
        </p:spPr>
      </p:pic>
      <p:sp>
        <p:nvSpPr>
          <p:cNvPr id="681" name="Google Shape;681;p10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82" name="Google Shape;682;p10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83" name="Google Shape;683;p10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84" name="Google Shape;684;p102"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685"/>
        <p:cNvGrpSpPr/>
        <p:nvPr/>
      </p:nvGrpSpPr>
      <p:grpSpPr>
        <a:xfrm>
          <a:off x="0" y="0"/>
          <a:ext cx="0" cy="0"/>
          <a:chOff x="0" y="0"/>
          <a:chExt cx="0" cy="0"/>
        </a:xfrm>
      </p:grpSpPr>
      <p:pic>
        <p:nvPicPr>
          <p:cNvPr id="686" name="Google Shape;686;p103"/>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687" name="Google Shape;687;p103"/>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688" name="Google Shape;688;p10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89" name="Google Shape;689;p103"/>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90" name="Google Shape;690;p103"/>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91" name="Google Shape;691;p103"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692"/>
        <p:cNvGrpSpPr/>
        <p:nvPr/>
      </p:nvGrpSpPr>
      <p:grpSpPr>
        <a:xfrm>
          <a:off x="0" y="0"/>
          <a:ext cx="0" cy="0"/>
          <a:chOff x="0" y="0"/>
          <a:chExt cx="0" cy="0"/>
        </a:xfrm>
      </p:grpSpPr>
      <p:pic>
        <p:nvPicPr>
          <p:cNvPr id="693" name="Google Shape;693;p104"/>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694" name="Google Shape;694;p104"/>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695" name="Google Shape;695;p10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96" name="Google Shape;696;p104"/>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97" name="Google Shape;697;p104"/>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98" name="Google Shape;698;p104"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699"/>
        <p:cNvGrpSpPr/>
        <p:nvPr/>
      </p:nvGrpSpPr>
      <p:grpSpPr>
        <a:xfrm>
          <a:off x="0" y="0"/>
          <a:ext cx="0" cy="0"/>
          <a:chOff x="0" y="0"/>
          <a:chExt cx="0" cy="0"/>
        </a:xfrm>
      </p:grpSpPr>
      <p:pic>
        <p:nvPicPr>
          <p:cNvPr id="700" name="Google Shape;700;p105"/>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01" name="Google Shape;701;p105"/>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02" name="Google Shape;702;p10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03" name="Google Shape;703;p10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04" name="Google Shape;704;p10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05" name="Google Shape;705;p105"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06"/>
        <p:cNvGrpSpPr/>
        <p:nvPr/>
      </p:nvGrpSpPr>
      <p:grpSpPr>
        <a:xfrm>
          <a:off x="0" y="0"/>
          <a:ext cx="0" cy="0"/>
          <a:chOff x="0" y="0"/>
          <a:chExt cx="0" cy="0"/>
        </a:xfrm>
      </p:grpSpPr>
      <p:pic>
        <p:nvPicPr>
          <p:cNvPr id="707" name="Google Shape;707;p106"/>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08" name="Google Shape;708;p106"/>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09" name="Google Shape;709;p106"/>
          <p:cNvSpPr txBox="1">
            <a:spLocks noGrp="1"/>
          </p:cNvSpPr>
          <p:nvPr>
            <p:ph type="title"/>
          </p:nvPr>
        </p:nvSpPr>
        <p:spPr>
          <a:xfrm>
            <a:off x="428737" y="47628"/>
            <a:ext cx="5573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10" name="Google Shape;710;p106"/>
          <p:cNvSpPr txBox="1">
            <a:spLocks noGrp="1"/>
          </p:cNvSpPr>
          <p:nvPr>
            <p:ph type="body" idx="1"/>
          </p:nvPr>
        </p:nvSpPr>
        <p:spPr>
          <a:xfrm>
            <a:off x="428737" y="1208916"/>
            <a:ext cx="54627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11" name="Google Shape;711;p106"/>
          <p:cNvSpPr txBox="1">
            <a:spLocks noGrp="1"/>
          </p:cNvSpPr>
          <p:nvPr>
            <p:ph type="body" idx="2"/>
          </p:nvPr>
        </p:nvSpPr>
        <p:spPr>
          <a:xfrm>
            <a:off x="428737" y="822884"/>
            <a:ext cx="55737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12" name="Google Shape;712;p106"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9" Type="http://schemas.openxmlformats.org/officeDocument/2006/relationships/slideLayout" Target="../slideLayouts/slideLayout60.xml"/><Relationship Id="rId21" Type="http://schemas.openxmlformats.org/officeDocument/2006/relationships/slideLayout" Target="../slideLayouts/slideLayout42.xml"/><Relationship Id="rId34" Type="http://schemas.openxmlformats.org/officeDocument/2006/relationships/slideLayout" Target="../slideLayouts/slideLayout55.xml"/><Relationship Id="rId42" Type="http://schemas.openxmlformats.org/officeDocument/2006/relationships/slideLayout" Target="../slideLayouts/slideLayout63.xml"/><Relationship Id="rId47" Type="http://schemas.openxmlformats.org/officeDocument/2006/relationships/slideLayout" Target="../slideLayouts/slideLayout68.xml"/><Relationship Id="rId50" Type="http://schemas.openxmlformats.org/officeDocument/2006/relationships/slideLayout" Target="../slideLayouts/slideLayout71.xml"/><Relationship Id="rId55" Type="http://schemas.openxmlformats.org/officeDocument/2006/relationships/slideLayout" Target="../slideLayouts/slideLayout76.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9" Type="http://schemas.openxmlformats.org/officeDocument/2006/relationships/slideLayout" Target="../slideLayouts/slideLayout50.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32" Type="http://schemas.openxmlformats.org/officeDocument/2006/relationships/slideLayout" Target="../slideLayouts/slideLayout53.xml"/><Relationship Id="rId37" Type="http://schemas.openxmlformats.org/officeDocument/2006/relationships/slideLayout" Target="../slideLayouts/slideLayout58.xml"/><Relationship Id="rId40" Type="http://schemas.openxmlformats.org/officeDocument/2006/relationships/slideLayout" Target="../slideLayouts/slideLayout61.xml"/><Relationship Id="rId45" Type="http://schemas.openxmlformats.org/officeDocument/2006/relationships/slideLayout" Target="../slideLayouts/slideLayout66.xml"/><Relationship Id="rId53" Type="http://schemas.openxmlformats.org/officeDocument/2006/relationships/slideLayout" Target="../slideLayouts/slideLayout74.xml"/><Relationship Id="rId58" Type="http://schemas.openxmlformats.org/officeDocument/2006/relationships/slideLayout" Target="../slideLayouts/slideLayout79.xml"/><Relationship Id="rId5" Type="http://schemas.openxmlformats.org/officeDocument/2006/relationships/slideLayout" Target="../slideLayouts/slideLayout26.xml"/><Relationship Id="rId61" Type="http://schemas.openxmlformats.org/officeDocument/2006/relationships/theme" Target="../theme/theme2.xml"/><Relationship Id="rId19" Type="http://schemas.openxmlformats.org/officeDocument/2006/relationships/slideLayout" Target="../slideLayouts/slideLayout4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slideLayout" Target="../slideLayouts/slideLayout51.xml"/><Relationship Id="rId35" Type="http://schemas.openxmlformats.org/officeDocument/2006/relationships/slideLayout" Target="../slideLayouts/slideLayout56.xml"/><Relationship Id="rId43" Type="http://schemas.openxmlformats.org/officeDocument/2006/relationships/slideLayout" Target="../slideLayouts/slideLayout64.xml"/><Relationship Id="rId48" Type="http://schemas.openxmlformats.org/officeDocument/2006/relationships/slideLayout" Target="../slideLayouts/slideLayout69.xml"/><Relationship Id="rId56" Type="http://schemas.openxmlformats.org/officeDocument/2006/relationships/slideLayout" Target="../slideLayouts/slideLayout77.xml"/><Relationship Id="rId8" Type="http://schemas.openxmlformats.org/officeDocument/2006/relationships/slideLayout" Target="../slideLayouts/slideLayout29.xml"/><Relationship Id="rId51" Type="http://schemas.openxmlformats.org/officeDocument/2006/relationships/slideLayout" Target="../slideLayouts/slideLayout72.xml"/><Relationship Id="rId3" Type="http://schemas.openxmlformats.org/officeDocument/2006/relationships/slideLayout" Target="../slideLayouts/slideLayout24.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33" Type="http://schemas.openxmlformats.org/officeDocument/2006/relationships/slideLayout" Target="../slideLayouts/slideLayout54.xml"/><Relationship Id="rId38" Type="http://schemas.openxmlformats.org/officeDocument/2006/relationships/slideLayout" Target="../slideLayouts/slideLayout59.xml"/><Relationship Id="rId46" Type="http://schemas.openxmlformats.org/officeDocument/2006/relationships/slideLayout" Target="../slideLayouts/slideLayout67.xml"/><Relationship Id="rId59" Type="http://schemas.openxmlformats.org/officeDocument/2006/relationships/slideLayout" Target="../slideLayouts/slideLayout80.xml"/><Relationship Id="rId20" Type="http://schemas.openxmlformats.org/officeDocument/2006/relationships/slideLayout" Target="../slideLayouts/slideLayout41.xml"/><Relationship Id="rId41" Type="http://schemas.openxmlformats.org/officeDocument/2006/relationships/slideLayout" Target="../slideLayouts/slideLayout62.xml"/><Relationship Id="rId54" Type="http://schemas.openxmlformats.org/officeDocument/2006/relationships/slideLayout" Target="../slideLayouts/slideLayout75.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36" Type="http://schemas.openxmlformats.org/officeDocument/2006/relationships/slideLayout" Target="../slideLayouts/slideLayout57.xml"/><Relationship Id="rId49" Type="http://schemas.openxmlformats.org/officeDocument/2006/relationships/slideLayout" Target="../slideLayouts/slideLayout70.xml"/><Relationship Id="rId57" Type="http://schemas.openxmlformats.org/officeDocument/2006/relationships/slideLayout" Target="../slideLayouts/slideLayout78.xml"/><Relationship Id="rId10" Type="http://schemas.openxmlformats.org/officeDocument/2006/relationships/slideLayout" Target="../slideLayouts/slideLayout31.xml"/><Relationship Id="rId31" Type="http://schemas.openxmlformats.org/officeDocument/2006/relationships/slideLayout" Target="../slideLayouts/slideLayout52.xml"/><Relationship Id="rId44" Type="http://schemas.openxmlformats.org/officeDocument/2006/relationships/slideLayout" Target="../slideLayouts/slideLayout65.xml"/><Relationship Id="rId52" Type="http://schemas.openxmlformats.org/officeDocument/2006/relationships/slideLayout" Target="../slideLayouts/slideLayout73.xml"/><Relationship Id="rId60" Type="http://schemas.openxmlformats.org/officeDocument/2006/relationships/slideLayout" Target="../slideLayouts/slideLayout8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107.xml"/><Relationship Id="rId21" Type="http://schemas.openxmlformats.org/officeDocument/2006/relationships/slideLayout" Target="../slideLayouts/slideLayout102.xml"/><Relationship Id="rId42" Type="http://schemas.openxmlformats.org/officeDocument/2006/relationships/slideLayout" Target="../slideLayouts/slideLayout123.xml"/><Relationship Id="rId47" Type="http://schemas.openxmlformats.org/officeDocument/2006/relationships/slideLayout" Target="../slideLayouts/slideLayout128.xml"/><Relationship Id="rId63" Type="http://schemas.openxmlformats.org/officeDocument/2006/relationships/slideLayout" Target="../slideLayouts/slideLayout144.xml"/><Relationship Id="rId68" Type="http://schemas.openxmlformats.org/officeDocument/2006/relationships/slideLayout" Target="../slideLayouts/slideLayout149.xml"/><Relationship Id="rId7" Type="http://schemas.openxmlformats.org/officeDocument/2006/relationships/slideLayout" Target="../slideLayouts/slideLayout88.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29" Type="http://schemas.openxmlformats.org/officeDocument/2006/relationships/slideLayout" Target="../slideLayouts/slideLayout110.xml"/><Relationship Id="rId11" Type="http://schemas.openxmlformats.org/officeDocument/2006/relationships/slideLayout" Target="../slideLayouts/slideLayout92.xml"/><Relationship Id="rId24" Type="http://schemas.openxmlformats.org/officeDocument/2006/relationships/slideLayout" Target="../slideLayouts/slideLayout105.xml"/><Relationship Id="rId32" Type="http://schemas.openxmlformats.org/officeDocument/2006/relationships/slideLayout" Target="../slideLayouts/slideLayout113.xml"/><Relationship Id="rId37" Type="http://schemas.openxmlformats.org/officeDocument/2006/relationships/slideLayout" Target="../slideLayouts/slideLayout118.xml"/><Relationship Id="rId40" Type="http://schemas.openxmlformats.org/officeDocument/2006/relationships/slideLayout" Target="../slideLayouts/slideLayout121.xml"/><Relationship Id="rId45" Type="http://schemas.openxmlformats.org/officeDocument/2006/relationships/slideLayout" Target="../slideLayouts/slideLayout126.xml"/><Relationship Id="rId53" Type="http://schemas.openxmlformats.org/officeDocument/2006/relationships/slideLayout" Target="../slideLayouts/slideLayout134.xml"/><Relationship Id="rId58" Type="http://schemas.openxmlformats.org/officeDocument/2006/relationships/slideLayout" Target="../slideLayouts/slideLayout139.xml"/><Relationship Id="rId66" Type="http://schemas.openxmlformats.org/officeDocument/2006/relationships/slideLayout" Target="../slideLayouts/slideLayout147.xml"/><Relationship Id="rId5" Type="http://schemas.openxmlformats.org/officeDocument/2006/relationships/slideLayout" Target="../slideLayouts/slideLayout86.xml"/><Relationship Id="rId61" Type="http://schemas.openxmlformats.org/officeDocument/2006/relationships/slideLayout" Target="../slideLayouts/slideLayout142.xml"/><Relationship Id="rId19" Type="http://schemas.openxmlformats.org/officeDocument/2006/relationships/slideLayout" Target="../slideLayouts/slideLayout100.xml"/><Relationship Id="rId14" Type="http://schemas.openxmlformats.org/officeDocument/2006/relationships/slideLayout" Target="../slideLayouts/slideLayout95.xml"/><Relationship Id="rId22" Type="http://schemas.openxmlformats.org/officeDocument/2006/relationships/slideLayout" Target="../slideLayouts/slideLayout103.xml"/><Relationship Id="rId27" Type="http://schemas.openxmlformats.org/officeDocument/2006/relationships/slideLayout" Target="../slideLayouts/slideLayout108.xml"/><Relationship Id="rId30" Type="http://schemas.openxmlformats.org/officeDocument/2006/relationships/slideLayout" Target="../slideLayouts/slideLayout111.xml"/><Relationship Id="rId35" Type="http://schemas.openxmlformats.org/officeDocument/2006/relationships/slideLayout" Target="../slideLayouts/slideLayout116.xml"/><Relationship Id="rId43" Type="http://schemas.openxmlformats.org/officeDocument/2006/relationships/slideLayout" Target="../slideLayouts/slideLayout124.xml"/><Relationship Id="rId48" Type="http://schemas.openxmlformats.org/officeDocument/2006/relationships/slideLayout" Target="../slideLayouts/slideLayout129.xml"/><Relationship Id="rId56" Type="http://schemas.openxmlformats.org/officeDocument/2006/relationships/slideLayout" Target="../slideLayouts/slideLayout137.xml"/><Relationship Id="rId64" Type="http://schemas.openxmlformats.org/officeDocument/2006/relationships/slideLayout" Target="../slideLayouts/slideLayout145.xml"/><Relationship Id="rId69" Type="http://schemas.openxmlformats.org/officeDocument/2006/relationships/slideLayout" Target="../slideLayouts/slideLayout150.xml"/><Relationship Id="rId8" Type="http://schemas.openxmlformats.org/officeDocument/2006/relationships/slideLayout" Target="../slideLayouts/slideLayout89.xml"/><Relationship Id="rId51" Type="http://schemas.openxmlformats.org/officeDocument/2006/relationships/slideLayout" Target="../slideLayouts/slideLayout132.xml"/><Relationship Id="rId3" Type="http://schemas.openxmlformats.org/officeDocument/2006/relationships/slideLayout" Target="../slideLayouts/slideLayout84.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5" Type="http://schemas.openxmlformats.org/officeDocument/2006/relationships/slideLayout" Target="../slideLayouts/slideLayout106.xml"/><Relationship Id="rId33" Type="http://schemas.openxmlformats.org/officeDocument/2006/relationships/slideLayout" Target="../slideLayouts/slideLayout114.xml"/><Relationship Id="rId38" Type="http://schemas.openxmlformats.org/officeDocument/2006/relationships/slideLayout" Target="../slideLayouts/slideLayout119.xml"/><Relationship Id="rId46" Type="http://schemas.openxmlformats.org/officeDocument/2006/relationships/slideLayout" Target="../slideLayouts/slideLayout127.xml"/><Relationship Id="rId59" Type="http://schemas.openxmlformats.org/officeDocument/2006/relationships/slideLayout" Target="../slideLayouts/slideLayout140.xml"/><Relationship Id="rId67" Type="http://schemas.openxmlformats.org/officeDocument/2006/relationships/slideLayout" Target="../slideLayouts/slideLayout148.xml"/><Relationship Id="rId20" Type="http://schemas.openxmlformats.org/officeDocument/2006/relationships/slideLayout" Target="../slideLayouts/slideLayout101.xml"/><Relationship Id="rId41" Type="http://schemas.openxmlformats.org/officeDocument/2006/relationships/slideLayout" Target="../slideLayouts/slideLayout122.xml"/><Relationship Id="rId54" Type="http://schemas.openxmlformats.org/officeDocument/2006/relationships/slideLayout" Target="../slideLayouts/slideLayout135.xml"/><Relationship Id="rId62" Type="http://schemas.openxmlformats.org/officeDocument/2006/relationships/slideLayout" Target="../slideLayouts/slideLayout143.xml"/><Relationship Id="rId70" Type="http://schemas.openxmlformats.org/officeDocument/2006/relationships/theme" Target="../theme/theme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5" Type="http://schemas.openxmlformats.org/officeDocument/2006/relationships/slideLayout" Target="../slideLayouts/slideLayout96.xml"/><Relationship Id="rId23" Type="http://schemas.openxmlformats.org/officeDocument/2006/relationships/slideLayout" Target="../slideLayouts/slideLayout104.xml"/><Relationship Id="rId28" Type="http://schemas.openxmlformats.org/officeDocument/2006/relationships/slideLayout" Target="../slideLayouts/slideLayout109.xml"/><Relationship Id="rId36" Type="http://schemas.openxmlformats.org/officeDocument/2006/relationships/slideLayout" Target="../slideLayouts/slideLayout117.xml"/><Relationship Id="rId49" Type="http://schemas.openxmlformats.org/officeDocument/2006/relationships/slideLayout" Target="../slideLayouts/slideLayout130.xml"/><Relationship Id="rId57" Type="http://schemas.openxmlformats.org/officeDocument/2006/relationships/slideLayout" Target="../slideLayouts/slideLayout138.xml"/><Relationship Id="rId10" Type="http://schemas.openxmlformats.org/officeDocument/2006/relationships/slideLayout" Target="../slideLayouts/slideLayout91.xml"/><Relationship Id="rId31" Type="http://schemas.openxmlformats.org/officeDocument/2006/relationships/slideLayout" Target="../slideLayouts/slideLayout112.xml"/><Relationship Id="rId44" Type="http://schemas.openxmlformats.org/officeDocument/2006/relationships/slideLayout" Target="../slideLayouts/slideLayout125.xml"/><Relationship Id="rId52" Type="http://schemas.openxmlformats.org/officeDocument/2006/relationships/slideLayout" Target="../slideLayouts/slideLayout133.xml"/><Relationship Id="rId60" Type="http://schemas.openxmlformats.org/officeDocument/2006/relationships/slideLayout" Target="../slideLayouts/slideLayout141.xml"/><Relationship Id="rId65" Type="http://schemas.openxmlformats.org/officeDocument/2006/relationships/slideLayout" Target="../slideLayouts/slideLayout146.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3" Type="http://schemas.openxmlformats.org/officeDocument/2006/relationships/slideLayout" Target="../slideLayouts/slideLayout94.xml"/><Relationship Id="rId18" Type="http://schemas.openxmlformats.org/officeDocument/2006/relationships/slideLayout" Target="../slideLayouts/slideLayout99.xml"/><Relationship Id="rId39" Type="http://schemas.openxmlformats.org/officeDocument/2006/relationships/slideLayout" Target="../slideLayouts/slideLayout120.xml"/><Relationship Id="rId34" Type="http://schemas.openxmlformats.org/officeDocument/2006/relationships/slideLayout" Target="../slideLayouts/slideLayout115.xml"/><Relationship Id="rId50" Type="http://schemas.openxmlformats.org/officeDocument/2006/relationships/slideLayout" Target="../slideLayouts/slideLayout131.xml"/><Relationship Id="rId55" Type="http://schemas.openxmlformats.org/officeDocument/2006/relationships/slideLayout" Target="../slideLayouts/slideLayout1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 id="2147483664" r:id="rId14"/>
    <p:sldLayoutId id="2147483665" r:id="rId15"/>
    <p:sldLayoutId id="2147483666" r:id="rId16"/>
    <p:sldLayoutId id="2147483668" r:id="rId17"/>
    <p:sldLayoutId id="2147483669" r:id="rId18"/>
    <p:sldLayoutId id="2147483670" r:id="rId19"/>
    <p:sldLayoutId id="2147483671" r:id="rId20"/>
    <p:sldLayoutId id="2147483805" r:id="rId2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142"/>
        <p:cNvGrpSpPr/>
        <p:nvPr/>
      </p:nvGrpSpPr>
      <p:grpSpPr>
        <a:xfrm>
          <a:off x="0" y="0"/>
          <a:ext cx="0" cy="0"/>
          <a:chOff x="0" y="0"/>
          <a:chExt cx="0" cy="0"/>
        </a:xfrm>
      </p:grpSpPr>
      <p:sp>
        <p:nvSpPr>
          <p:cNvPr id="143" name="Google Shape;143;p26"/>
          <p:cNvSpPr txBox="1">
            <a:spLocks noGrp="1"/>
          </p:cNvSpPr>
          <p:nvPr>
            <p:ph type="body" idx="1"/>
          </p:nvPr>
        </p:nvSpPr>
        <p:spPr>
          <a:xfrm>
            <a:off x="428740" y="1207294"/>
            <a:ext cx="8286300" cy="3236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500"/>
              <a:buFont typeface="Arial"/>
              <a:buNone/>
              <a:defRPr sz="1500" b="0" i="0" u="none" strike="noStrike" cap="none">
                <a:solidFill>
                  <a:schemeClr val="accent2"/>
                </a:solidFill>
                <a:latin typeface="Salesforce Sans"/>
                <a:ea typeface="Salesforce Sans"/>
                <a:cs typeface="Salesforce Sans"/>
                <a:sym typeface="Salesforce Sans"/>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L="1828800" marR="0" lvl="3" indent="-298450"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L="2743200" marR="0" lvl="5" indent="-323850"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L="3200400" marR="0" lvl="6"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L="3657600" marR="0" lvl="7"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L="4114800" marR="0" lvl="8"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144" name="Google Shape;144;p2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100"/>
              <a:buNone/>
              <a:defRPr sz="23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9pPr>
          </a:lstStyle>
          <a:p>
            <a:endParaRPr/>
          </a:p>
        </p:txBody>
      </p:sp>
      <p:sp>
        <p:nvSpPr>
          <p:cNvPr id="145" name="Google Shape;145;p26"/>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marR="0" lvl="1"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9pPr>
          </a:lstStyle>
          <a:p>
            <a:endParaRPr/>
          </a:p>
        </p:txBody>
      </p:sp>
      <p:sp>
        <p:nvSpPr>
          <p:cNvPr id="146" name="Google Shape;146;p26"/>
          <p:cNvSpPr txBox="1"/>
          <p:nvPr/>
        </p:nvSpPr>
        <p:spPr>
          <a:xfrm>
            <a:off x="10353991"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5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 id="2147483694"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 id="2147483720" r:id="rId48"/>
    <p:sldLayoutId id="2147483721" r:id="rId49"/>
    <p:sldLayoutId id="2147483722" r:id="rId50"/>
    <p:sldLayoutId id="2147483723" r:id="rId51"/>
    <p:sldLayoutId id="2147483724" r:id="rId52"/>
    <p:sldLayoutId id="2147483725" r:id="rId53"/>
    <p:sldLayoutId id="2147483726" r:id="rId54"/>
    <p:sldLayoutId id="2147483727" r:id="rId55"/>
    <p:sldLayoutId id="2147483728" r:id="rId56"/>
    <p:sldLayoutId id="2147483729" r:id="rId57"/>
    <p:sldLayoutId id="2147483730" r:id="rId58"/>
    <p:sldLayoutId id="2147483731" r:id="rId59"/>
    <p:sldLayoutId id="2147483732" r:id="rId6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828">
          <p15:clr>
            <a:srgbClr val="F26B43"/>
          </p15:clr>
        </p15:guide>
        <p15:guide id="2" pos="273">
          <p15:clr>
            <a:srgbClr val="F26B43"/>
          </p15:clr>
        </p15:guide>
        <p15:guide id="3" orient="horz" pos="2932">
          <p15:clr>
            <a:srgbClr val="F26B43"/>
          </p15:clr>
        </p15:guide>
        <p15:guide id="4" pos="5491">
          <p15:clr>
            <a:srgbClr val="F26B43"/>
          </p15:clr>
        </p15:guide>
        <p15:guide id="5" orient="horz" pos="698">
          <p15:clr>
            <a:srgbClr val="F26B43"/>
          </p15:clr>
        </p15:guide>
        <p15:guide id="6" orient="horz" pos="3060">
          <p15:clr>
            <a:srgbClr val="F26B43"/>
          </p15:clr>
        </p15:guide>
        <p15:guide id="7" orient="horz" pos="2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575"/>
        <p:cNvGrpSpPr/>
        <p:nvPr/>
      </p:nvGrpSpPr>
      <p:grpSpPr>
        <a:xfrm>
          <a:off x="0" y="0"/>
          <a:ext cx="0" cy="0"/>
          <a:chOff x="0" y="0"/>
          <a:chExt cx="0" cy="0"/>
        </a:xfrm>
      </p:grpSpPr>
      <p:sp>
        <p:nvSpPr>
          <p:cNvPr id="576" name="Google Shape;576;p88"/>
          <p:cNvSpPr txBox="1">
            <a:spLocks noGrp="1"/>
          </p:cNvSpPr>
          <p:nvPr>
            <p:ph type="body" idx="1"/>
          </p:nvPr>
        </p:nvSpPr>
        <p:spPr>
          <a:xfrm>
            <a:off x="428740" y="1207294"/>
            <a:ext cx="8286300" cy="3236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500"/>
              <a:buFont typeface="Arial"/>
              <a:buNone/>
              <a:defRPr sz="1500" b="0" i="0" u="none" strike="noStrike" cap="none">
                <a:solidFill>
                  <a:schemeClr val="accent2"/>
                </a:solidFill>
                <a:latin typeface="Salesforce Sans"/>
                <a:ea typeface="Salesforce Sans"/>
                <a:cs typeface="Salesforce Sans"/>
                <a:sym typeface="Salesforce Sans"/>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L="1828800" marR="0" lvl="3" indent="-298450"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L="2743200" marR="0" lvl="5" indent="-323850"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L="3200400" marR="0" lvl="6"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L="3657600" marR="0" lvl="7"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L="4114800" marR="0" lvl="8"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577" name="Google Shape;577;p88"/>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100"/>
              <a:buNone/>
              <a:defRPr sz="23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9pPr>
          </a:lstStyle>
          <a:p>
            <a:endParaRPr/>
          </a:p>
        </p:txBody>
      </p:sp>
      <p:sp>
        <p:nvSpPr>
          <p:cNvPr id="578" name="Google Shape;578;p88"/>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marR="0" lvl="1"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9pPr>
          </a:lstStyle>
          <a:p>
            <a:endParaRPr/>
          </a:p>
        </p:txBody>
      </p:sp>
      <p:sp>
        <p:nvSpPr>
          <p:cNvPr id="579" name="Google Shape;579;p88"/>
          <p:cNvSpPr txBox="1"/>
          <p:nvPr/>
        </p:nvSpPr>
        <p:spPr>
          <a:xfrm>
            <a:off x="10353991"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5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 id="2147483753" r:id="rId21"/>
    <p:sldLayoutId id="2147483754" r:id="rId22"/>
    <p:sldLayoutId id="2147483755" r:id="rId23"/>
    <p:sldLayoutId id="2147483756" r:id="rId24"/>
    <p:sldLayoutId id="2147483757" r:id="rId25"/>
    <p:sldLayoutId id="2147483758" r:id="rId26"/>
    <p:sldLayoutId id="2147483759" r:id="rId27"/>
    <p:sldLayoutId id="2147483760" r:id="rId28"/>
    <p:sldLayoutId id="2147483761" r:id="rId29"/>
    <p:sldLayoutId id="2147483762" r:id="rId30"/>
    <p:sldLayoutId id="2147483763" r:id="rId31"/>
    <p:sldLayoutId id="2147483764" r:id="rId32"/>
    <p:sldLayoutId id="2147483765" r:id="rId33"/>
    <p:sldLayoutId id="2147483766" r:id="rId34"/>
    <p:sldLayoutId id="2147483767" r:id="rId35"/>
    <p:sldLayoutId id="2147483768" r:id="rId36"/>
    <p:sldLayoutId id="2147483769" r:id="rId37"/>
    <p:sldLayoutId id="2147483770" r:id="rId38"/>
    <p:sldLayoutId id="2147483771" r:id="rId39"/>
    <p:sldLayoutId id="2147483772" r:id="rId40"/>
    <p:sldLayoutId id="2147483773" r:id="rId41"/>
    <p:sldLayoutId id="2147483774" r:id="rId42"/>
    <p:sldLayoutId id="2147483775" r:id="rId43"/>
    <p:sldLayoutId id="2147483776" r:id="rId44"/>
    <p:sldLayoutId id="2147483777" r:id="rId45"/>
    <p:sldLayoutId id="2147483778" r:id="rId46"/>
    <p:sldLayoutId id="2147483779" r:id="rId47"/>
    <p:sldLayoutId id="2147483780" r:id="rId48"/>
    <p:sldLayoutId id="2147483781" r:id="rId49"/>
    <p:sldLayoutId id="2147483782" r:id="rId50"/>
    <p:sldLayoutId id="2147483783" r:id="rId51"/>
    <p:sldLayoutId id="2147483784" r:id="rId52"/>
    <p:sldLayoutId id="2147483785" r:id="rId53"/>
    <p:sldLayoutId id="2147483786" r:id="rId54"/>
    <p:sldLayoutId id="2147483787" r:id="rId55"/>
    <p:sldLayoutId id="2147483788" r:id="rId56"/>
    <p:sldLayoutId id="2147483789" r:id="rId57"/>
    <p:sldLayoutId id="2147483790" r:id="rId58"/>
    <p:sldLayoutId id="2147483791" r:id="rId59"/>
    <p:sldLayoutId id="2147483792" r:id="rId60"/>
    <p:sldLayoutId id="2147483793" r:id="rId61"/>
    <p:sldLayoutId id="2147483794" r:id="rId62"/>
    <p:sldLayoutId id="2147483795" r:id="rId63"/>
    <p:sldLayoutId id="2147483796" r:id="rId64"/>
    <p:sldLayoutId id="2147483797" r:id="rId65"/>
    <p:sldLayoutId id="2147483798" r:id="rId66"/>
    <p:sldLayoutId id="2147483799" r:id="rId67"/>
    <p:sldLayoutId id="2147483800" r:id="rId68"/>
    <p:sldLayoutId id="2147483801" r:id="rId6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828">
          <p15:clr>
            <a:srgbClr val="F26B43"/>
          </p15:clr>
        </p15:guide>
        <p15:guide id="2" pos="273">
          <p15:clr>
            <a:srgbClr val="F26B43"/>
          </p15:clr>
        </p15:guide>
        <p15:guide id="3" orient="horz" pos="2932">
          <p15:clr>
            <a:srgbClr val="F26B43"/>
          </p15:clr>
        </p15:guide>
        <p15:guide id="4" pos="5491">
          <p15:clr>
            <a:srgbClr val="F26B43"/>
          </p15:clr>
        </p15:guide>
        <p15:guide id="5" orient="horz" pos="698">
          <p15:clr>
            <a:srgbClr val="F26B43"/>
          </p15:clr>
        </p15:guide>
        <p15:guide id="6" orient="horz" pos="3060">
          <p15:clr>
            <a:srgbClr val="F26B43"/>
          </p15:clr>
        </p15:guide>
        <p15:guide id="7" orient="horz" pos="2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hyperlink" Target="https://documentation.b2c.commercecloud.salesforce.com/DOC3/index.jsp?topic=%2Fcom.demandware.dochelp%2Fcontent%2Fb2c_commerce%2Ftopics%2Fpermissions%2Fb2c_bm_module_permissions.html" TargetMode="External"/><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hyperlink" Target="https://documentation.b2c.commercecloud.salesforce.com/DOC3/index.jsp?topic=%2Fcom.demandware.dochelp%2Fcontent%2Fb2c_commerce%2Ftopics%2Fpermissions%2Fb2c_using_web_dav_permissions.html" TargetMode="External"/><Relationship Id="rId4" Type="http://schemas.openxmlformats.org/officeDocument/2006/relationships/hyperlink" Target="https://documentation.b2c.commercecloud.salesforce.com/DOC3/index.jsp?topic=%2Fcom.demandware.dochelp%2Fcontent%2Fb2c_commerce%2Ftopics%2Fpermissions%2Fb2c_bm_functional_permissions.html"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13.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117.png"/><Relationship Id="rId5" Type="http://schemas.openxmlformats.org/officeDocument/2006/relationships/image" Target="../media/image111.png"/><Relationship Id="rId4" Type="http://schemas.openxmlformats.org/officeDocument/2006/relationships/image" Target="../media/image110.png"/></Relationships>
</file>

<file path=ppt/slides/_rels/slide19.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hyperlink" Target="User%20Inventory%20Template%20-%20B2C%20Commerce.xlsx" TargetMode="External"/><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image" Target="../media/image12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8" Type="http://schemas.openxmlformats.org/officeDocument/2006/relationships/hyperlink" Target="https://trailblazers.salesforce.com/_ui/core/chatter/groups/GroupProfilePage?g=0F93A000000Ty83" TargetMode="External"/><Relationship Id="rId3" Type="http://schemas.openxmlformats.org/officeDocument/2006/relationships/image" Target="../media/image2.png"/><Relationship Id="rId7" Type="http://schemas.openxmlformats.org/officeDocument/2006/relationships/hyperlink" Target="https://documentation.b2c.commercecloud.salesforce.com/DOC1/topic/com.demandware.dochelp/content/b2c_commerce/topics/jobs/b2c_job_creation_management.html?resultof=%22%6a%6f%62%73%22%20%22%6a%6f%62%22%20" TargetMode="External"/><Relationship Id="rId2" Type="http://schemas.openxmlformats.org/officeDocument/2006/relationships/notesSlide" Target="../notesSlides/notesSlide23.xml"/><Relationship Id="rId1" Type="http://schemas.openxmlformats.org/officeDocument/2006/relationships/slideLayout" Target="../slideLayouts/slideLayout21.xml"/><Relationship Id="rId6" Type="http://schemas.openxmlformats.org/officeDocument/2006/relationships/hyperlink" Target="https://documentation.b2c.commercecloud.salesforce.com/DOC1/topic/com.demandware.dochelp/content/b2c_commerce/topics/import_export/b2c_site_import_export.html?resultof=%22%73%69%74%65%22%20%22%69%6d%70%6f%72%74%22%20" TargetMode="External"/><Relationship Id="rId5" Type="http://schemas.openxmlformats.org/officeDocument/2006/relationships/hyperlink" Target="https://documentation.b2c.commercecloud.salesforce.com/DOC1/topic/com.demandware.dochelp/content/b2c_commerce/topics/replication/b2c_data_replication.html?resultof=%22%64%61%74%61%22%20%22%72%65%70%6c%69%63%61%74%69%6f%6e%22%20%22%72%65%70%6c%69%63%22%20" TargetMode="External"/><Relationship Id="rId4" Type="http://schemas.openxmlformats.org/officeDocument/2006/relationships/hyperlink" Target="https://documentation.b2c.commercecloud.salesforce.com/DOC1/topic/com.demandware.dochelp/content/b2c_commerce/topics/replication/b2c_code_replication.html?resultof=%22%63%6f%64%65%22%20%22%72%65%70%6c%69%63%61%74%69%6f%6e%22%20%22%72%65%70%6c%69%63%22%20"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hyperlink" Target="http://www.sfdc.co/CCMFA"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7.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108.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82"/>
        <p:cNvGrpSpPr/>
        <p:nvPr/>
      </p:nvGrpSpPr>
      <p:grpSpPr>
        <a:xfrm>
          <a:off x="0" y="0"/>
          <a:ext cx="0" cy="0"/>
          <a:chOff x="0" y="0"/>
          <a:chExt cx="0" cy="0"/>
        </a:xfrm>
      </p:grpSpPr>
      <p:sp>
        <p:nvSpPr>
          <p:cNvPr id="1083" name="Google Shape;1083;p158"/>
          <p:cNvSpPr txBox="1">
            <a:spLocks noGrp="1"/>
          </p:cNvSpPr>
          <p:nvPr>
            <p:ph type="ctrTitle"/>
          </p:nvPr>
        </p:nvSpPr>
        <p:spPr>
          <a:xfrm>
            <a:off x="326925" y="2190125"/>
            <a:ext cx="4883100" cy="1047000"/>
          </a:xfrm>
          <a:prstGeom prst="rect">
            <a:avLst/>
          </a:prstGeom>
          <a:noFill/>
          <a:ln>
            <a:noFill/>
          </a:ln>
        </p:spPr>
        <p:txBody>
          <a:bodyPr spcFirstLastPara="1" wrap="square" lIns="0" tIns="0" rIns="0" bIns="0" anchor="ctr" anchorCtr="0">
            <a:noAutofit/>
          </a:bodyPr>
          <a:lstStyle/>
          <a:p>
            <a:pPr marL="0" lvl="0" indent="0" algn="ctr" rtl="0">
              <a:lnSpc>
                <a:spcPct val="90000"/>
              </a:lnSpc>
              <a:spcBef>
                <a:spcPts val="1000"/>
              </a:spcBef>
              <a:spcAft>
                <a:spcPts val="0"/>
              </a:spcAft>
              <a:buNone/>
            </a:pPr>
            <a:r>
              <a:rPr lang="fr-FR">
                <a:solidFill>
                  <a:srgbClr val="073763"/>
                </a:solidFill>
              </a:rPr>
              <a:t>Réalisation d’un audit d’utilisateur B2C Commerce</a:t>
            </a:r>
          </a:p>
        </p:txBody>
      </p:sp>
      <p:sp>
        <p:nvSpPr>
          <p:cNvPr id="1084" name="Google Shape;1084;p158"/>
          <p:cNvSpPr txBox="1"/>
          <p:nvPr/>
        </p:nvSpPr>
        <p:spPr>
          <a:xfrm>
            <a:off x="1551350" y="555825"/>
            <a:ext cx="2806338" cy="42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FR">
                <a:solidFill>
                  <a:srgbClr val="073763"/>
                </a:solidFill>
                <a:latin typeface="Salesforce Sans"/>
                <a:ea typeface="Salesforce Sans"/>
                <a:cs typeface="Salesforce Sans"/>
                <a:sym typeface="Salesforce Sans"/>
              </a:rPr>
              <a:t>B2C Commerce Cloud</a:t>
            </a:r>
          </a:p>
        </p:txBody>
      </p:sp>
      <p:sp>
        <p:nvSpPr>
          <p:cNvPr id="1085" name="Google Shape;1085;p158"/>
          <p:cNvSpPr txBox="1"/>
          <p:nvPr/>
        </p:nvSpPr>
        <p:spPr>
          <a:xfrm>
            <a:off x="406500" y="3376450"/>
            <a:ext cx="1883100" cy="25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FR" sz="1100"/>
              <a:t>12 janvier 2021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37"/>
        <p:cNvGrpSpPr/>
        <p:nvPr/>
      </p:nvGrpSpPr>
      <p:grpSpPr>
        <a:xfrm>
          <a:off x="0" y="0"/>
          <a:ext cx="0" cy="0"/>
          <a:chOff x="0" y="0"/>
          <a:chExt cx="0" cy="0"/>
        </a:xfrm>
      </p:grpSpPr>
      <p:sp>
        <p:nvSpPr>
          <p:cNvPr id="1238" name="Google Shape;1238;p171"/>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lvl="0"/>
            <a:r>
              <a:rPr lang="fr-FR" sz="2600" dirty="0">
                <a:solidFill>
                  <a:srgbClr val="073763"/>
                </a:solidFill>
                <a:latin typeface="Salesforce Sans"/>
              </a:rPr>
              <a:t>Autorisations dans Business Manager</a:t>
            </a:r>
            <a:r>
              <a:rPr lang="en-IE" sz="2600" dirty="0">
                <a:solidFill>
                  <a:srgbClr val="073763"/>
                </a:solidFill>
                <a:latin typeface="Salesforce Sans"/>
              </a:rPr>
              <a:t> </a:t>
            </a:r>
            <a:endParaRPr sz="2600" dirty="0">
              <a:solidFill>
                <a:srgbClr val="073763"/>
              </a:solidFill>
              <a:latin typeface="Salesforce Sans"/>
              <a:sym typeface="Salesforce Sans"/>
            </a:endParaRPr>
          </a:p>
        </p:txBody>
      </p:sp>
      <p:sp>
        <p:nvSpPr>
          <p:cNvPr id="1239" name="Google Shape;1239;p171"/>
          <p:cNvSpPr txBox="1">
            <a:spLocks noGrp="1"/>
          </p:cNvSpPr>
          <p:nvPr>
            <p:ph type="body" idx="4294967295"/>
          </p:nvPr>
        </p:nvSpPr>
        <p:spPr>
          <a:xfrm>
            <a:off x="321624" y="617181"/>
            <a:ext cx="7450775" cy="263968"/>
          </a:xfrm>
          <a:prstGeom prst="rect">
            <a:avLst/>
          </a:prstGeom>
        </p:spPr>
        <p:txBody>
          <a:bodyPr spcFirstLastPara="1" wrap="square" lIns="91425" tIns="91425" rIns="91425" bIns="91425" anchor="t" anchorCtr="0">
            <a:noAutofit/>
          </a:bodyPr>
          <a:lstStyle/>
          <a:p>
            <a:pPr marL="0" lvl="0" indent="0">
              <a:spcAft>
                <a:spcPts val="1600"/>
              </a:spcAft>
              <a:buNone/>
            </a:pPr>
            <a:r>
              <a:rPr lang="fr-FR" dirty="0">
                <a:solidFill>
                  <a:srgbClr val="073763"/>
                </a:solidFill>
                <a:latin typeface="Salesforce Sans"/>
              </a:rPr>
              <a:t>Contrôle de l’accès aux fonctionnalités de Business Manager</a:t>
            </a:r>
            <a:r>
              <a:rPr lang="en-IE" dirty="0">
                <a:solidFill>
                  <a:srgbClr val="073763"/>
                </a:solidFill>
                <a:latin typeface="Salesforce Sans"/>
              </a:rPr>
              <a:t> </a:t>
            </a:r>
            <a:endParaRPr dirty="0">
              <a:solidFill>
                <a:srgbClr val="073763"/>
              </a:solidFill>
              <a:latin typeface="Salesforce Sans"/>
              <a:sym typeface="Salesforce Sans"/>
            </a:endParaRPr>
          </a:p>
        </p:txBody>
      </p:sp>
      <p:sp>
        <p:nvSpPr>
          <p:cNvPr id="1240" name="Google Shape;1240;p171"/>
          <p:cNvSpPr txBox="1"/>
          <p:nvPr/>
        </p:nvSpPr>
        <p:spPr>
          <a:xfrm>
            <a:off x="321625" y="937246"/>
            <a:ext cx="8448302" cy="3438000"/>
          </a:xfrm>
          <a:prstGeom prst="rect">
            <a:avLst/>
          </a:prstGeom>
          <a:noFill/>
          <a:ln>
            <a:noFill/>
          </a:ln>
        </p:spPr>
        <p:txBody>
          <a:bodyPr spcFirstLastPara="1" wrap="square" lIns="91425" tIns="91425" rIns="91425" bIns="91425" anchor="t" anchorCtr="0">
            <a:noAutofit/>
          </a:bodyPr>
          <a:lstStyle/>
          <a:p>
            <a:pPr marL="457200" lvl="0" indent="-317500">
              <a:lnSpc>
                <a:spcPct val="150000"/>
              </a:lnSpc>
              <a:spcBef>
                <a:spcPts val="600"/>
              </a:spcBef>
              <a:buSzPts val="1400"/>
              <a:buChar char="★"/>
            </a:pPr>
            <a:r>
              <a:rPr lang="fr-FR" b="1" u="sng" dirty="0">
                <a:solidFill>
                  <a:srgbClr val="073763"/>
                </a:solidFill>
                <a:latin typeface="Salesforce Sans"/>
                <a:hlinkClick r:id="rId3">
                  <a:extLst>
                    <a:ext uri="{A12FA001-AC4F-418D-AE19-62706E023703}">
                      <ahyp:hlinkClr xmlns:ahyp="http://schemas.microsoft.com/office/drawing/2018/hyperlinkcolor" val="tx"/>
                    </a:ext>
                  </a:extLst>
                </a:hlinkClick>
              </a:rPr>
              <a:t>Autorisations de module</a:t>
            </a:r>
            <a:r>
              <a:rPr lang="en-IE" b="1" dirty="0">
                <a:solidFill>
                  <a:srgbClr val="073763"/>
                </a:solidFill>
                <a:latin typeface="Salesforce Sans"/>
              </a:rPr>
              <a:t> </a:t>
            </a:r>
            <a:r>
              <a:rPr lang="en" dirty="0">
                <a:latin typeface="Salesforce Sans"/>
                <a:ea typeface="Salesforce Sans"/>
                <a:cs typeface="Salesforce Sans"/>
                <a:sym typeface="Salesforce Sans"/>
              </a:rPr>
              <a:t>- </a:t>
            </a:r>
            <a:r>
              <a:rPr lang="fr-FR" dirty="0">
                <a:solidFill>
                  <a:srgbClr val="1C4587"/>
                </a:solidFill>
                <a:latin typeface="Salesforce Sans"/>
              </a:rPr>
              <a:t>donnez l’accès à des modules spécifiques de Business Manager</a:t>
            </a:r>
            <a:r>
              <a:rPr lang="en-IE" dirty="0">
                <a:solidFill>
                  <a:srgbClr val="1C4587"/>
                </a:solidFill>
                <a:latin typeface="Salesforce Sans"/>
              </a:rPr>
              <a:t> </a:t>
            </a:r>
            <a:endParaRPr dirty="0">
              <a:solidFill>
                <a:srgbClr val="1C4587"/>
              </a:solidFill>
              <a:latin typeface="Salesforce Sans"/>
              <a:sym typeface="Salesforce Sans"/>
            </a:endParaRPr>
          </a:p>
          <a:p>
            <a:pPr marL="914400" lvl="1" indent="-317500">
              <a:lnSpc>
                <a:spcPct val="150000"/>
              </a:lnSpc>
              <a:buClr>
                <a:srgbClr val="1C4587"/>
              </a:buClr>
              <a:buSzPts val="1400"/>
              <a:buFont typeface="Salesforce Sans"/>
              <a:buChar char="○"/>
            </a:pPr>
            <a:r>
              <a:rPr lang="fr-FR" dirty="0">
                <a:solidFill>
                  <a:srgbClr val="1C4587"/>
                </a:solidFill>
                <a:latin typeface="Salesforce Sans"/>
              </a:rPr>
              <a:t>Lecture seule : les utilisateurs peuvent consulter les modules, mais ne peuvent pas modifier les données</a:t>
            </a:r>
            <a:endParaRPr dirty="0">
              <a:solidFill>
                <a:srgbClr val="1C4587"/>
              </a:solidFill>
              <a:latin typeface="Salesforce Sans"/>
              <a:sym typeface="Salesforce Sans"/>
            </a:endParaRPr>
          </a:p>
          <a:p>
            <a:pPr marL="914400" lvl="1" indent="-317500">
              <a:lnSpc>
                <a:spcPct val="150000"/>
              </a:lnSpc>
              <a:buClr>
                <a:srgbClr val="1C4587"/>
              </a:buClr>
              <a:buSzPts val="1400"/>
              <a:buFont typeface="Salesforce Sans"/>
              <a:buChar char="○"/>
            </a:pPr>
            <a:r>
              <a:rPr lang="fr-FR" dirty="0">
                <a:solidFill>
                  <a:srgbClr val="1C4587"/>
                </a:solidFill>
                <a:latin typeface="Salesforce Sans"/>
              </a:rPr>
              <a:t>Écriture : les utilisateurs peuvent consulter et modifier les modules</a:t>
            </a:r>
            <a:endParaRPr dirty="0">
              <a:solidFill>
                <a:srgbClr val="1C4587"/>
              </a:solidFill>
              <a:latin typeface="Salesforce Sans"/>
              <a:sym typeface="Salesforce Sans"/>
            </a:endParaRPr>
          </a:p>
          <a:p>
            <a:pPr marL="457200" lvl="0" indent="-317500">
              <a:lnSpc>
                <a:spcPct val="150000"/>
              </a:lnSpc>
              <a:buSzPts val="1400"/>
              <a:buChar char="★"/>
            </a:pPr>
            <a:r>
              <a:rPr lang="fr-FR" b="1" u="sng" dirty="0">
                <a:solidFill>
                  <a:srgbClr val="073763"/>
                </a:solidFill>
                <a:latin typeface="Salesforce Sans"/>
                <a:hlinkClick r:id="rId4">
                  <a:extLst>
                    <a:ext uri="{A12FA001-AC4F-418D-AE19-62706E023703}">
                      <ahyp:hlinkClr xmlns:ahyp="http://schemas.microsoft.com/office/drawing/2018/hyperlinkcolor" val="tx"/>
                    </a:ext>
                  </a:extLst>
                </a:hlinkClick>
              </a:rPr>
              <a:t>Autorisations fonctionnelles</a:t>
            </a:r>
            <a:r>
              <a:rPr lang="en" b="1" dirty="0">
                <a:solidFill>
                  <a:srgbClr val="073763"/>
                </a:solidFill>
                <a:latin typeface="Salesforce Sans"/>
                <a:sym typeface="Salesforce Sans"/>
              </a:rPr>
              <a:t> </a:t>
            </a:r>
            <a:r>
              <a:rPr lang="en" dirty="0">
                <a:latin typeface="Salesforce Sans"/>
                <a:ea typeface="Salesforce Sans"/>
                <a:cs typeface="Salesforce Sans"/>
                <a:sym typeface="Salesforce Sans"/>
              </a:rPr>
              <a:t>- </a:t>
            </a:r>
            <a:r>
              <a:rPr lang="fr-FR" dirty="0">
                <a:solidFill>
                  <a:srgbClr val="1C4587"/>
                </a:solidFill>
                <a:latin typeface="Salesforce Sans"/>
              </a:rPr>
              <a:t>donnez l’autorisation d’exécuter des fonctions spécifiques</a:t>
            </a:r>
            <a:r>
              <a:rPr lang="en-IE" dirty="0">
                <a:solidFill>
                  <a:srgbClr val="1C4587"/>
                </a:solidFill>
                <a:latin typeface="Salesforce Sans"/>
              </a:rPr>
              <a:t> </a:t>
            </a:r>
            <a:endParaRPr dirty="0">
              <a:solidFill>
                <a:srgbClr val="1C4587"/>
              </a:solidFill>
              <a:latin typeface="Salesforce Sans"/>
              <a:sym typeface="Salesforce Sans"/>
            </a:endParaRPr>
          </a:p>
          <a:p>
            <a:pPr marL="914400" lvl="1" indent="-317500">
              <a:lnSpc>
                <a:spcPct val="150000"/>
              </a:lnSpc>
              <a:buClr>
                <a:srgbClr val="1C4587"/>
              </a:buClr>
              <a:buSzPts val="1400"/>
              <a:buFont typeface="Salesforce Sans"/>
              <a:buChar char="○"/>
            </a:pPr>
            <a:r>
              <a:rPr lang="en" i="1" dirty="0" err="1">
                <a:solidFill>
                  <a:srgbClr val="1C4587"/>
                </a:solidFill>
                <a:latin typeface="Salesforce Sans"/>
                <a:ea typeface="Salesforce Sans"/>
                <a:cs typeface="Salesforce Sans"/>
                <a:sym typeface="Salesforce Sans"/>
              </a:rPr>
              <a:t>Exemple</a:t>
            </a:r>
            <a:r>
              <a:rPr lang="en" i="1" dirty="0">
                <a:solidFill>
                  <a:srgbClr val="1C4587"/>
                </a:solidFill>
                <a:latin typeface="Salesforce Sans"/>
                <a:ea typeface="Salesforce Sans"/>
                <a:cs typeface="Salesforce Sans"/>
                <a:sym typeface="Salesforce Sans"/>
              </a:rPr>
              <a:t>:</a:t>
            </a:r>
            <a:r>
              <a:rPr lang="en" dirty="0">
                <a:solidFill>
                  <a:srgbClr val="1C4587"/>
                </a:solidFill>
                <a:latin typeface="Salesforce Sans"/>
                <a:ea typeface="Salesforce Sans"/>
                <a:cs typeface="Salesforce Sans"/>
                <a:sym typeface="Salesforce Sans"/>
              </a:rPr>
              <a:t> </a:t>
            </a:r>
            <a:r>
              <a:rPr lang="fr-FR" dirty="0">
                <a:solidFill>
                  <a:srgbClr val="1C4587"/>
                </a:solidFill>
                <a:latin typeface="Salesforce Sans"/>
              </a:rPr>
              <a:t>Les agents qui peuvent se connecter au nom de n’importe quel client ont besoin de l’autorisation fonctionnelle </a:t>
            </a:r>
            <a:r>
              <a:rPr lang="en" i="1" dirty="0" err="1">
                <a:solidFill>
                  <a:srgbClr val="1C4587"/>
                </a:solidFill>
                <a:latin typeface="Salesforce Sans"/>
                <a:ea typeface="Salesforce Sans"/>
                <a:cs typeface="Salesforce Sans"/>
                <a:sym typeface="Salesforce Sans"/>
              </a:rPr>
              <a:t>Login_On_Behalf</a:t>
            </a:r>
            <a:r>
              <a:rPr lang="en" dirty="0">
                <a:solidFill>
                  <a:srgbClr val="1C4587"/>
                </a:solidFill>
                <a:latin typeface="Salesforce Sans"/>
                <a:ea typeface="Salesforce Sans"/>
                <a:cs typeface="Salesforce Sans"/>
                <a:sym typeface="Salesforce Sans"/>
              </a:rPr>
              <a:t>.</a:t>
            </a:r>
            <a:endParaRPr dirty="0">
              <a:solidFill>
                <a:srgbClr val="1C4587"/>
              </a:solidFill>
              <a:latin typeface="Salesforce Sans"/>
              <a:ea typeface="Salesforce Sans"/>
              <a:cs typeface="Salesforce Sans"/>
              <a:sym typeface="Salesforce Sans"/>
            </a:endParaRPr>
          </a:p>
          <a:p>
            <a:pPr marL="457200" lvl="0" indent="-317500">
              <a:lnSpc>
                <a:spcPct val="150000"/>
              </a:lnSpc>
              <a:buSzPts val="1400"/>
              <a:buChar char="★"/>
            </a:pPr>
            <a:r>
              <a:rPr lang="fr-FR" b="1" u="sng" dirty="0">
                <a:solidFill>
                  <a:srgbClr val="073763"/>
                </a:solidFill>
                <a:latin typeface="Salesforce Sans"/>
                <a:hlinkClick r:id="rId5">
                  <a:extLst>
                    <a:ext uri="{A12FA001-AC4F-418D-AE19-62706E023703}">
                      <ahyp:hlinkClr xmlns:ahyp="http://schemas.microsoft.com/office/drawing/2018/hyperlinkcolor" val="tx"/>
                    </a:ext>
                  </a:extLst>
                </a:hlinkClick>
              </a:rPr>
              <a:t>Autorisations WebDAV</a:t>
            </a:r>
            <a:r>
              <a:rPr lang="en" b="1" dirty="0">
                <a:solidFill>
                  <a:srgbClr val="073763"/>
                </a:solidFill>
                <a:latin typeface="Salesforce Sans"/>
                <a:sym typeface="Salesforce Sans"/>
              </a:rPr>
              <a:t> </a:t>
            </a:r>
            <a:r>
              <a:rPr lang="en" dirty="0">
                <a:latin typeface="Salesforce Sans"/>
                <a:ea typeface="Salesforce Sans"/>
                <a:cs typeface="Salesforce Sans"/>
                <a:sym typeface="Salesforce Sans"/>
              </a:rPr>
              <a:t>- </a:t>
            </a:r>
            <a:r>
              <a:rPr lang="fr-FR" dirty="0">
                <a:solidFill>
                  <a:srgbClr val="1C4587"/>
                </a:solidFill>
                <a:latin typeface="Salesforce Sans"/>
              </a:rPr>
              <a:t>donnez l’accès au système de fichiers</a:t>
            </a:r>
            <a:r>
              <a:rPr lang="en-IE" dirty="0">
                <a:solidFill>
                  <a:srgbClr val="1C4587"/>
                </a:solidFill>
                <a:latin typeface="Salesforce Sans"/>
              </a:rPr>
              <a:t> </a:t>
            </a:r>
            <a:endParaRPr dirty="0">
              <a:solidFill>
                <a:srgbClr val="1C4587"/>
              </a:solidFill>
              <a:latin typeface="Salesforce Sans"/>
              <a:sym typeface="Salesforce Sans"/>
            </a:endParaRPr>
          </a:p>
          <a:p>
            <a:pPr marL="914400" lvl="1" indent="-317500">
              <a:lnSpc>
                <a:spcPct val="150000"/>
              </a:lnSpc>
              <a:buClr>
                <a:srgbClr val="1C4587"/>
              </a:buClr>
              <a:buSzPts val="1400"/>
              <a:buFont typeface="Salesforce Sans"/>
              <a:buChar char="○"/>
            </a:pPr>
            <a:r>
              <a:rPr lang="fr-FR" dirty="0">
                <a:solidFill>
                  <a:srgbClr val="1C4587"/>
                </a:solidFill>
                <a:latin typeface="Salesforce Sans"/>
              </a:rPr>
              <a:t>Les rôles de marchand peuvent avoir besoin d’accéder à des bibliothèques ou à des catalogues pour télécharger des images</a:t>
            </a:r>
            <a:r>
              <a:rPr lang="en" dirty="0">
                <a:solidFill>
                  <a:srgbClr val="1C4587"/>
                </a:solidFill>
                <a:latin typeface="Salesforce Sans"/>
                <a:sym typeface="Salesforce Sans"/>
              </a:rPr>
              <a:t>.</a:t>
            </a:r>
            <a:endParaRPr dirty="0">
              <a:solidFill>
                <a:srgbClr val="1C4587"/>
              </a:solidFill>
              <a:latin typeface="Salesforce Sans"/>
              <a:sym typeface="Salesforce Sans"/>
            </a:endParaRPr>
          </a:p>
          <a:p>
            <a:pPr marL="914400" lvl="1" indent="-317500">
              <a:lnSpc>
                <a:spcPct val="150000"/>
              </a:lnSpc>
              <a:buClr>
                <a:srgbClr val="1C4587"/>
              </a:buClr>
              <a:buSzPts val="1400"/>
              <a:buFont typeface="Salesforce Sans"/>
              <a:buChar char="○"/>
            </a:pPr>
            <a:r>
              <a:rPr lang="fr-FR" dirty="0">
                <a:solidFill>
                  <a:srgbClr val="1C4587"/>
                </a:solidFill>
                <a:latin typeface="Salesforce Sans"/>
              </a:rPr>
              <a:t>Les rôles de développeur peuvent avoir besoin d’accéder aux cartouches et aux journaux dans le cadre de leur travail.</a:t>
            </a:r>
            <a:endParaRPr dirty="0">
              <a:solidFill>
                <a:srgbClr val="1C4587"/>
              </a:solidFill>
              <a:latin typeface="Salesforce Sans"/>
              <a:sym typeface="Salesforce Sans"/>
            </a:endParaRPr>
          </a:p>
        </p:txBody>
      </p:sp>
    </p:spTree>
    <p:extLst>
      <p:ext uri="{BB962C8B-B14F-4D97-AF65-F5344CB8AC3E}">
        <p14:creationId xmlns:p14="http://schemas.microsoft.com/office/powerpoint/2010/main" val="33584268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44"/>
        <p:cNvGrpSpPr/>
        <p:nvPr/>
      </p:nvGrpSpPr>
      <p:grpSpPr>
        <a:xfrm>
          <a:off x="0" y="0"/>
          <a:ext cx="0" cy="0"/>
          <a:chOff x="0" y="0"/>
          <a:chExt cx="0" cy="0"/>
        </a:xfrm>
      </p:grpSpPr>
      <p:sp>
        <p:nvSpPr>
          <p:cNvPr id="1245" name="Google Shape;1245;p172"/>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FR" sz="2600" b="1">
                <a:solidFill>
                  <a:srgbClr val="073763"/>
                </a:solidFill>
                <a:latin typeface="Salesforce Sans"/>
                <a:ea typeface="Salesforce Sans"/>
                <a:cs typeface="Salesforce Sans"/>
                <a:sym typeface="Salesforce Sans"/>
              </a:rPr>
              <a:t>Compréhension de vos autorisations</a:t>
            </a:r>
          </a:p>
        </p:txBody>
      </p:sp>
      <p:sp>
        <p:nvSpPr>
          <p:cNvPr id="1246" name="Google Shape;1246;p172"/>
          <p:cNvSpPr txBox="1">
            <a:spLocks noGrp="1"/>
          </p:cNvSpPr>
          <p:nvPr>
            <p:ph type="body" idx="4294967295"/>
          </p:nvPr>
        </p:nvSpPr>
        <p:spPr>
          <a:xfrm>
            <a:off x="321624" y="660998"/>
            <a:ext cx="8219925" cy="506901"/>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fr-FR" sz="1700" dirty="0">
                <a:solidFill>
                  <a:srgbClr val="0B5394"/>
                </a:solidFill>
                <a:latin typeface="Salesforce Sans"/>
                <a:ea typeface="Salesforce Sans"/>
                <a:cs typeface="Salesforce Sans"/>
                <a:sym typeface="Salesforce Sans"/>
              </a:rPr>
              <a:t>Comment les piratages de compte compromettent la sécurité de la vitrine</a:t>
            </a:r>
          </a:p>
        </p:txBody>
      </p:sp>
      <p:sp>
        <p:nvSpPr>
          <p:cNvPr id="1247" name="Google Shape;1247;p172"/>
          <p:cNvSpPr txBox="1"/>
          <p:nvPr/>
        </p:nvSpPr>
        <p:spPr>
          <a:xfrm>
            <a:off x="258200" y="1167900"/>
            <a:ext cx="6616425" cy="3435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fr-FR" dirty="0">
                <a:solidFill>
                  <a:srgbClr val="1C4587"/>
                </a:solidFill>
                <a:highlight>
                  <a:srgbClr val="FFFFFF"/>
                </a:highlight>
                <a:latin typeface="Salesforce Sans"/>
                <a:ea typeface="Salesforce Sans"/>
                <a:cs typeface="Salesforce Sans"/>
                <a:sym typeface="Salesforce Sans"/>
              </a:rPr>
              <a:t>Limitez le nombre d’utilisateurs disposant d’autorisations en écriture pour certains modules de la plate-forme, tels que les suivants :</a:t>
            </a:r>
          </a:p>
          <a:p>
            <a:pPr marL="285750" lvl="0" indent="-196850" algn="l" rtl="0">
              <a:lnSpc>
                <a:spcPct val="115000"/>
              </a:lnSpc>
              <a:spcBef>
                <a:spcPts val="1200"/>
              </a:spcBef>
              <a:spcAft>
                <a:spcPts val="0"/>
              </a:spcAft>
              <a:buClr>
                <a:srgbClr val="1C4587"/>
              </a:buClr>
              <a:buSzPts val="1300"/>
              <a:buChar char="●"/>
            </a:pPr>
            <a:r>
              <a:rPr lang="fr-FR" sz="1300" b="1" dirty="0">
                <a:solidFill>
                  <a:srgbClr val="1C4587"/>
                </a:solidFill>
                <a:latin typeface="Salesforce Sans"/>
                <a:ea typeface="Salesforce Sans"/>
                <a:cs typeface="Salesforce Sans"/>
                <a:sym typeface="Salesforce Sans"/>
              </a:rPr>
              <a:t>Catalogues</a:t>
            </a:r>
            <a:r>
              <a:rPr lang="fr-FR" sz="1300" dirty="0">
                <a:solidFill>
                  <a:srgbClr val="1C4587"/>
                </a:solidFill>
                <a:latin typeface="Salesforce Sans"/>
                <a:ea typeface="Salesforce Sans"/>
                <a:cs typeface="Salesforce Sans"/>
                <a:sym typeface="Salesforce Sans"/>
              </a:rPr>
              <a:t> : catégories : bannières, adresses URL, messages d’appel, descriptions longues et courtes</a:t>
            </a:r>
          </a:p>
          <a:p>
            <a:pPr marL="285750" lvl="0" indent="-196850" algn="l" rtl="0">
              <a:lnSpc>
                <a:spcPct val="115000"/>
              </a:lnSpc>
              <a:spcBef>
                <a:spcPts val="0"/>
              </a:spcBef>
              <a:spcAft>
                <a:spcPts val="0"/>
              </a:spcAft>
              <a:buClr>
                <a:srgbClr val="1C4587"/>
              </a:buClr>
              <a:buSzPts val="1300"/>
              <a:buChar char="●"/>
            </a:pPr>
            <a:r>
              <a:rPr lang="fr-FR" sz="1300" b="1" dirty="0">
                <a:solidFill>
                  <a:srgbClr val="1C4587"/>
                </a:solidFill>
                <a:latin typeface="Salesforce Sans"/>
                <a:ea typeface="Salesforce Sans"/>
                <a:cs typeface="Salesforce Sans"/>
                <a:sym typeface="Salesforce Sans"/>
              </a:rPr>
              <a:t>Produits</a:t>
            </a:r>
            <a:r>
              <a:rPr lang="fr-FR" sz="1300" dirty="0">
                <a:solidFill>
                  <a:srgbClr val="1C4587"/>
                </a:solidFill>
                <a:latin typeface="Salesforce Sans"/>
                <a:ea typeface="Salesforce Sans"/>
                <a:cs typeface="Salesforce Sans"/>
                <a:sym typeface="Salesforce Sans"/>
              </a:rPr>
              <a:t> : descriptions longues et courtes, descriptions de l’onglet, détails </a:t>
            </a:r>
            <a:br>
              <a:rPr lang="fr-FR" sz="1300" dirty="0">
                <a:solidFill>
                  <a:srgbClr val="1C4587"/>
                </a:solidFill>
                <a:latin typeface="Salesforce Sans"/>
                <a:ea typeface="Salesforce Sans"/>
                <a:cs typeface="Salesforce Sans"/>
                <a:sym typeface="Salesforce Sans"/>
              </a:rPr>
            </a:br>
            <a:r>
              <a:rPr lang="fr-FR" sz="1300" dirty="0">
                <a:solidFill>
                  <a:srgbClr val="1C4587"/>
                </a:solidFill>
                <a:latin typeface="Salesforce Sans"/>
                <a:ea typeface="Salesforce Sans"/>
                <a:cs typeface="Salesforce Sans"/>
                <a:sym typeface="Salesforce Sans"/>
              </a:rPr>
              <a:t>de l’onglet</a:t>
            </a:r>
          </a:p>
          <a:p>
            <a:pPr marL="285750" lvl="0" indent="-196850" algn="l" rtl="0">
              <a:lnSpc>
                <a:spcPct val="115000"/>
              </a:lnSpc>
              <a:spcBef>
                <a:spcPts val="0"/>
              </a:spcBef>
              <a:spcAft>
                <a:spcPts val="0"/>
              </a:spcAft>
              <a:buClr>
                <a:srgbClr val="1C4587"/>
              </a:buClr>
              <a:buSzPts val="1300"/>
              <a:buChar char="●"/>
            </a:pPr>
            <a:r>
              <a:rPr lang="fr-FR" sz="1300" b="1" dirty="0">
                <a:solidFill>
                  <a:srgbClr val="1C4587"/>
                </a:solidFill>
                <a:latin typeface="Salesforce Sans"/>
                <a:ea typeface="Salesforce Sans"/>
                <a:cs typeface="Salesforce Sans"/>
                <a:sym typeface="Salesforce Sans"/>
              </a:rPr>
              <a:t>Recommandations</a:t>
            </a:r>
            <a:r>
              <a:rPr lang="fr-FR" sz="1300" dirty="0">
                <a:solidFill>
                  <a:srgbClr val="1C4587"/>
                </a:solidFill>
                <a:latin typeface="Salesforce Sans"/>
                <a:ea typeface="Salesforce Sans"/>
                <a:cs typeface="Salesforce Sans"/>
                <a:sym typeface="Salesforce Sans"/>
              </a:rPr>
              <a:t> : messages d’appel, descriptions longues et courtes</a:t>
            </a:r>
          </a:p>
          <a:p>
            <a:pPr marL="285750" lvl="0" indent="-196850" algn="l" rtl="0">
              <a:lnSpc>
                <a:spcPct val="115000"/>
              </a:lnSpc>
              <a:spcBef>
                <a:spcPts val="0"/>
              </a:spcBef>
              <a:spcAft>
                <a:spcPts val="0"/>
              </a:spcAft>
              <a:buClr>
                <a:srgbClr val="1C4587"/>
              </a:buClr>
              <a:buSzPts val="1300"/>
              <a:buChar char="●"/>
            </a:pPr>
            <a:r>
              <a:rPr lang="fr-FR" sz="1300" b="1" dirty="0">
                <a:solidFill>
                  <a:srgbClr val="1C4587"/>
                </a:solidFill>
                <a:latin typeface="Salesforce Sans"/>
                <a:ea typeface="Salesforce Sans"/>
                <a:cs typeface="Salesforce Sans"/>
                <a:sym typeface="Salesforce Sans"/>
              </a:rPr>
              <a:t>Contenu</a:t>
            </a:r>
            <a:r>
              <a:rPr lang="fr-FR" sz="1300" dirty="0">
                <a:solidFill>
                  <a:srgbClr val="1C4587"/>
                </a:solidFill>
                <a:latin typeface="Salesforce Sans"/>
                <a:ea typeface="Salesforce Sans"/>
                <a:cs typeface="Salesforce Sans"/>
                <a:sym typeface="Salesforce Sans"/>
              </a:rPr>
              <a:t> : corps, éléments de contenu</a:t>
            </a:r>
          </a:p>
          <a:p>
            <a:pPr marL="285750" lvl="0" indent="-196850" algn="l" rtl="0">
              <a:lnSpc>
                <a:spcPct val="115000"/>
              </a:lnSpc>
              <a:spcBef>
                <a:spcPts val="0"/>
              </a:spcBef>
              <a:spcAft>
                <a:spcPts val="0"/>
              </a:spcAft>
              <a:buClr>
                <a:srgbClr val="1C4587"/>
              </a:buClr>
              <a:buSzPts val="1300"/>
              <a:buChar char="●"/>
            </a:pPr>
            <a:r>
              <a:rPr lang="fr-FR" sz="1300" b="1" dirty="0">
                <a:solidFill>
                  <a:srgbClr val="1C4587"/>
                </a:solidFill>
                <a:latin typeface="Salesforce Sans"/>
                <a:ea typeface="Salesforce Sans"/>
                <a:cs typeface="Salesforce Sans"/>
                <a:sym typeface="Salesforce Sans"/>
              </a:rPr>
              <a:t>Configurations des emplacements de contenu</a:t>
            </a:r>
            <a:r>
              <a:rPr lang="fr-FR" sz="1300" dirty="0">
                <a:solidFill>
                  <a:srgbClr val="1C4587"/>
                </a:solidFill>
                <a:latin typeface="Salesforce Sans"/>
                <a:ea typeface="Salesforce Sans"/>
                <a:cs typeface="Salesforce Sans"/>
                <a:sym typeface="Salesforce Sans"/>
              </a:rPr>
              <a:t> : corps, messages d’appel</a:t>
            </a:r>
          </a:p>
          <a:p>
            <a:pPr marL="285750" lvl="0" indent="-196850" algn="l" rtl="0">
              <a:lnSpc>
                <a:spcPct val="115000"/>
              </a:lnSpc>
              <a:spcBef>
                <a:spcPts val="0"/>
              </a:spcBef>
              <a:spcAft>
                <a:spcPts val="0"/>
              </a:spcAft>
              <a:buClr>
                <a:srgbClr val="1C4587"/>
              </a:buClr>
              <a:buSzPts val="1300"/>
              <a:buChar char="●"/>
            </a:pPr>
            <a:r>
              <a:rPr lang="fr-FR" sz="1300" b="1" dirty="0">
                <a:solidFill>
                  <a:srgbClr val="1C4587"/>
                </a:solidFill>
                <a:latin typeface="Salesforce Sans"/>
                <a:ea typeface="Salesforce Sans"/>
                <a:cs typeface="Salesforce Sans"/>
                <a:sym typeface="Salesforce Sans"/>
              </a:rPr>
              <a:t>Promotions</a:t>
            </a:r>
            <a:r>
              <a:rPr lang="fr-FR" sz="1300" dirty="0">
                <a:solidFill>
                  <a:srgbClr val="1C4587"/>
                </a:solidFill>
                <a:latin typeface="Salesforce Sans"/>
                <a:ea typeface="Salesforce Sans"/>
                <a:cs typeface="Salesforce Sans"/>
                <a:sym typeface="Salesforce Sans"/>
              </a:rPr>
              <a:t> : messages d’appel, descriptions, détails</a:t>
            </a:r>
          </a:p>
          <a:p>
            <a:pPr marL="285750" lvl="0" indent="-196850" algn="l" rtl="0">
              <a:lnSpc>
                <a:spcPct val="115000"/>
              </a:lnSpc>
              <a:spcBef>
                <a:spcPts val="0"/>
              </a:spcBef>
              <a:spcAft>
                <a:spcPts val="0"/>
              </a:spcAft>
              <a:buClr>
                <a:srgbClr val="1C4587"/>
              </a:buClr>
              <a:buSzPts val="1300"/>
              <a:buChar char="●"/>
            </a:pPr>
            <a:r>
              <a:rPr lang="fr-FR" sz="1300" b="1" dirty="0">
                <a:solidFill>
                  <a:srgbClr val="1C4587"/>
                </a:solidFill>
                <a:latin typeface="Salesforce Sans"/>
                <a:ea typeface="Salesforce Sans"/>
                <a:cs typeface="Salesforce Sans"/>
                <a:sym typeface="Salesforce Sans"/>
              </a:rPr>
              <a:t>Modes de paiement</a:t>
            </a:r>
            <a:r>
              <a:rPr lang="fr-FR" sz="1300" dirty="0">
                <a:solidFill>
                  <a:srgbClr val="1C4587"/>
                </a:solidFill>
                <a:latin typeface="Salesforce Sans"/>
                <a:ea typeface="Salesforce Sans"/>
                <a:cs typeface="Salesforce Sans"/>
                <a:sym typeface="Salesforce Sans"/>
              </a:rPr>
              <a:t> : descriptions de modes et de cartes de crédit</a:t>
            </a:r>
          </a:p>
          <a:p>
            <a:pPr marL="285750" lvl="0" indent="-196850" algn="l" rtl="0">
              <a:lnSpc>
                <a:spcPct val="115000"/>
              </a:lnSpc>
              <a:spcBef>
                <a:spcPts val="0"/>
              </a:spcBef>
              <a:spcAft>
                <a:spcPts val="0"/>
              </a:spcAft>
              <a:buClr>
                <a:srgbClr val="1C4587"/>
              </a:buClr>
              <a:buSzPts val="1300"/>
              <a:buChar char="●"/>
            </a:pPr>
            <a:r>
              <a:rPr lang="fr-FR" sz="1300" b="1" dirty="0">
                <a:solidFill>
                  <a:srgbClr val="1C4587"/>
                </a:solidFill>
                <a:latin typeface="Salesforce Sans"/>
                <a:ea typeface="Salesforce Sans"/>
                <a:cs typeface="Salesforce Sans"/>
                <a:sym typeface="Salesforce Sans"/>
              </a:rPr>
              <a:t>Magasin</a:t>
            </a:r>
            <a:r>
              <a:rPr lang="fr-FR" sz="1300" dirty="0">
                <a:solidFill>
                  <a:srgbClr val="1C4587"/>
                </a:solidFill>
                <a:latin typeface="Salesforce Sans"/>
                <a:ea typeface="Salesforce Sans"/>
                <a:cs typeface="Salesforce Sans"/>
                <a:sym typeface="Salesforce Sans"/>
              </a:rPr>
              <a:t> : événements et heures d’ouverture du magasin</a:t>
            </a:r>
          </a:p>
          <a:p>
            <a:pPr marL="285750" lvl="0" indent="-196850" algn="l" rtl="0">
              <a:lnSpc>
                <a:spcPct val="115000"/>
              </a:lnSpc>
              <a:spcBef>
                <a:spcPts val="0"/>
              </a:spcBef>
              <a:spcAft>
                <a:spcPts val="0"/>
              </a:spcAft>
              <a:buClr>
                <a:srgbClr val="1C4587"/>
              </a:buClr>
              <a:buSzPts val="1300"/>
              <a:buFont typeface="Salesforce Sans"/>
              <a:buChar char="●"/>
            </a:pPr>
            <a:r>
              <a:rPr lang="fr-FR" sz="1300" b="1" dirty="0" err="1">
                <a:solidFill>
                  <a:srgbClr val="1C4587"/>
                </a:solidFill>
                <a:latin typeface="Salesforce Sans"/>
                <a:ea typeface="Salesforce Sans"/>
                <a:cs typeface="Salesforce Sans"/>
                <a:sym typeface="Salesforce Sans"/>
              </a:rPr>
              <a:t>WebDAV</a:t>
            </a:r>
            <a:r>
              <a:rPr lang="fr-FR" sz="1300" dirty="0">
                <a:solidFill>
                  <a:srgbClr val="1C4587"/>
                </a:solidFill>
                <a:latin typeface="Salesforce Sans"/>
                <a:ea typeface="Salesforce Sans"/>
                <a:cs typeface="Salesforce Sans"/>
                <a:sym typeface="Salesforce Sans"/>
              </a:rPr>
              <a:t> : accès en écriture aux cartouches, aux catalogues, aux bibliothèques</a:t>
            </a:r>
          </a:p>
          <a:p>
            <a:pPr marL="0" lvl="0" indent="0" algn="l" rtl="0">
              <a:lnSpc>
                <a:spcPct val="115000"/>
              </a:lnSpc>
              <a:spcBef>
                <a:spcPts val="1200"/>
              </a:spcBef>
              <a:spcAft>
                <a:spcPts val="1200"/>
              </a:spcAft>
              <a:buNone/>
            </a:pPr>
            <a:endParaRPr sz="1100" dirty="0">
              <a:solidFill>
                <a:srgbClr val="434343"/>
              </a:solidFill>
              <a:latin typeface="Salesforce Sans"/>
              <a:ea typeface="Salesforce Sans"/>
              <a:cs typeface="Salesforce Sans"/>
              <a:sym typeface="Salesforce Sans"/>
            </a:endParaRPr>
          </a:p>
        </p:txBody>
      </p:sp>
      <p:sp>
        <p:nvSpPr>
          <p:cNvPr id="1248" name="Google Shape;1248;p172"/>
          <p:cNvSpPr/>
          <p:nvPr/>
        </p:nvSpPr>
        <p:spPr>
          <a:xfrm>
            <a:off x="6957753" y="2096650"/>
            <a:ext cx="1704109" cy="1518300"/>
          </a:xfrm>
          <a:prstGeom prst="ellipse">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fr-FR" b="1" dirty="0">
                <a:solidFill>
                  <a:srgbClr val="666666"/>
                </a:solidFill>
              </a:rPr>
              <a:t>ACCÈS ADMIN-ISTRATEUR POUR TOUS</a:t>
            </a:r>
          </a:p>
        </p:txBody>
      </p:sp>
      <p:cxnSp>
        <p:nvCxnSpPr>
          <p:cNvPr id="1249" name="Google Shape;1249;p172"/>
          <p:cNvCxnSpPr/>
          <p:nvPr/>
        </p:nvCxnSpPr>
        <p:spPr>
          <a:xfrm flipH="1">
            <a:off x="7245500" y="2319000"/>
            <a:ext cx="1073700" cy="1073700"/>
          </a:xfrm>
          <a:prstGeom prst="straightConnector1">
            <a:avLst/>
          </a:prstGeom>
          <a:noFill/>
          <a:ln w="19050" cap="flat" cmpd="sng">
            <a:solidFill>
              <a:srgbClr val="FF0000"/>
            </a:solidFill>
            <a:prstDash val="solid"/>
            <a:round/>
            <a:headEnd type="none" w="med" len="med"/>
            <a:tailEnd type="none" w="med" len="med"/>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53"/>
        <p:cNvGrpSpPr/>
        <p:nvPr/>
      </p:nvGrpSpPr>
      <p:grpSpPr>
        <a:xfrm>
          <a:off x="0" y="0"/>
          <a:ext cx="0" cy="0"/>
          <a:chOff x="0" y="0"/>
          <a:chExt cx="0" cy="0"/>
        </a:xfrm>
      </p:grpSpPr>
      <p:pic>
        <p:nvPicPr>
          <p:cNvPr id="1254" name="Google Shape;1254;p173" descr="Apple-Thunderbolt-Display_2016_Cutout.png"/>
          <p:cNvPicPr preferRelativeResize="0"/>
          <p:nvPr/>
        </p:nvPicPr>
        <p:blipFill rotWithShape="1">
          <a:blip r:embed="rId3">
            <a:alphaModFix/>
          </a:blip>
          <a:srcRect/>
          <a:stretch/>
        </p:blipFill>
        <p:spPr>
          <a:xfrm>
            <a:off x="4539475" y="1527676"/>
            <a:ext cx="4270942" cy="3193834"/>
          </a:xfrm>
          <a:prstGeom prst="rect">
            <a:avLst/>
          </a:prstGeom>
          <a:noFill/>
          <a:ln>
            <a:noFill/>
          </a:ln>
        </p:spPr>
      </p:pic>
      <p:sp>
        <p:nvSpPr>
          <p:cNvPr id="1255" name="Google Shape;1255;p173"/>
          <p:cNvSpPr txBox="1">
            <a:spLocks noGrp="1"/>
          </p:cNvSpPr>
          <p:nvPr>
            <p:ph type="title"/>
          </p:nvPr>
        </p:nvSpPr>
        <p:spPr>
          <a:xfrm>
            <a:off x="321636" y="35721"/>
            <a:ext cx="6216600" cy="556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sz="2600">
                <a:solidFill>
                  <a:srgbClr val="073763"/>
                </a:solidFill>
                <a:latin typeface="Salesforce Sans"/>
                <a:ea typeface="Salesforce Sans"/>
                <a:cs typeface="Salesforce Sans"/>
                <a:sym typeface="Salesforce Sans"/>
              </a:rPr>
              <a:t>Rôles dans Business Manager</a:t>
            </a:r>
          </a:p>
        </p:txBody>
      </p:sp>
      <p:sp>
        <p:nvSpPr>
          <p:cNvPr id="1256" name="Google Shape;1256;p173"/>
          <p:cNvSpPr txBox="1">
            <a:spLocks noGrp="1"/>
          </p:cNvSpPr>
          <p:nvPr>
            <p:ph type="body" idx="2"/>
          </p:nvPr>
        </p:nvSpPr>
        <p:spPr>
          <a:xfrm>
            <a:off x="321624" y="617186"/>
            <a:ext cx="7035139" cy="353878"/>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fr-FR" dirty="0">
                <a:solidFill>
                  <a:srgbClr val="0B5394"/>
                </a:solidFill>
              </a:rPr>
              <a:t>Regroupement des autorisations par fonctionnalité ou fonction</a:t>
            </a:r>
          </a:p>
        </p:txBody>
      </p:sp>
      <p:pic>
        <p:nvPicPr>
          <p:cNvPr id="1257" name="Google Shape;1257;p173"/>
          <p:cNvPicPr preferRelativeResize="0"/>
          <p:nvPr/>
        </p:nvPicPr>
        <p:blipFill rotWithShape="1">
          <a:blip r:embed="rId4">
            <a:alphaModFix amt="46000"/>
          </a:blip>
          <a:srcRect/>
          <a:stretch/>
        </p:blipFill>
        <p:spPr>
          <a:xfrm>
            <a:off x="4400115" y="4573143"/>
            <a:ext cx="4696643" cy="273878"/>
          </a:xfrm>
          <a:prstGeom prst="rect">
            <a:avLst/>
          </a:prstGeom>
          <a:noFill/>
          <a:ln>
            <a:noFill/>
          </a:ln>
        </p:spPr>
      </p:pic>
      <p:pic>
        <p:nvPicPr>
          <p:cNvPr id="1258" name="Google Shape;1258;p173" descr="Group"/>
          <p:cNvPicPr preferRelativeResize="0"/>
          <p:nvPr/>
        </p:nvPicPr>
        <p:blipFill rotWithShape="1">
          <a:blip r:embed="rId5">
            <a:alphaModFix/>
          </a:blip>
          <a:srcRect/>
          <a:stretch/>
        </p:blipFill>
        <p:spPr>
          <a:xfrm>
            <a:off x="4705993" y="1699878"/>
            <a:ext cx="3931646" cy="81909"/>
          </a:xfrm>
          <a:prstGeom prst="rect">
            <a:avLst/>
          </a:prstGeom>
          <a:noFill/>
          <a:ln>
            <a:noFill/>
          </a:ln>
        </p:spPr>
      </p:pic>
      <p:sp>
        <p:nvSpPr>
          <p:cNvPr id="1259" name="Google Shape;1259;p173"/>
          <p:cNvSpPr txBox="1"/>
          <p:nvPr/>
        </p:nvSpPr>
        <p:spPr>
          <a:xfrm>
            <a:off x="180475" y="1096575"/>
            <a:ext cx="4161000" cy="3937500"/>
          </a:xfrm>
          <a:prstGeom prst="rect">
            <a:avLst/>
          </a:prstGeom>
          <a:noFill/>
          <a:ln>
            <a:noFill/>
          </a:ln>
        </p:spPr>
        <p:txBody>
          <a:bodyPr spcFirstLastPara="1" wrap="square" lIns="91425" tIns="91425" rIns="91425" bIns="91425" anchor="t" anchorCtr="0">
            <a:noAutofit/>
          </a:bodyPr>
          <a:lstStyle/>
          <a:p>
            <a:pPr marL="0" lvl="0" indent="0" algn="l" rtl="0">
              <a:spcBef>
                <a:spcPts val="1200"/>
              </a:spcBef>
              <a:spcAft>
                <a:spcPts val="0"/>
              </a:spcAft>
              <a:buNone/>
            </a:pPr>
            <a:r>
              <a:rPr lang="fr-FR" sz="1600" b="1" i="1" dirty="0">
                <a:solidFill>
                  <a:srgbClr val="1C4587"/>
                </a:solidFill>
                <a:latin typeface="Salesforce Sans"/>
                <a:ea typeface="Salesforce Sans"/>
                <a:cs typeface="Salesforce Sans"/>
                <a:sym typeface="Salesforce Sans"/>
              </a:rPr>
              <a:t>Un rôle est un groupe d’autorisations auquel on donne un nom</a:t>
            </a:r>
          </a:p>
          <a:p>
            <a:pPr marL="0" lvl="0" indent="0" algn="l" rtl="0">
              <a:lnSpc>
                <a:spcPct val="100000"/>
              </a:lnSpc>
              <a:spcBef>
                <a:spcPts val="1200"/>
              </a:spcBef>
              <a:spcAft>
                <a:spcPts val="0"/>
              </a:spcAft>
              <a:buNone/>
            </a:pPr>
            <a:r>
              <a:rPr lang="fr-FR" b="1" dirty="0">
                <a:solidFill>
                  <a:srgbClr val="434343"/>
                </a:solidFill>
                <a:latin typeface="Salesforce Sans"/>
                <a:ea typeface="Salesforce Sans"/>
                <a:cs typeface="Salesforce Sans"/>
                <a:sym typeface="Salesforce Sans"/>
              </a:rPr>
              <a:t>Exemples de rôles reposant sur des fonctions commerciales :</a:t>
            </a:r>
          </a:p>
          <a:p>
            <a:pPr marL="0" lvl="0" indent="0" algn="l" rtl="0">
              <a:lnSpc>
                <a:spcPct val="100000"/>
              </a:lnSpc>
              <a:spcBef>
                <a:spcPts val="600"/>
              </a:spcBef>
              <a:spcAft>
                <a:spcPts val="0"/>
              </a:spcAft>
              <a:buNone/>
            </a:pPr>
            <a:r>
              <a:rPr lang="fr-FR" dirty="0">
                <a:solidFill>
                  <a:srgbClr val="434343"/>
                </a:solidFill>
                <a:latin typeface="Salesforce Sans"/>
                <a:ea typeface="Salesforce Sans"/>
                <a:cs typeface="Salesforce Sans"/>
                <a:sym typeface="Salesforce Sans"/>
              </a:rPr>
              <a:t>Marchand</a:t>
            </a:r>
          </a:p>
          <a:p>
            <a:pPr marL="0" lvl="0" indent="0" algn="l" rtl="0">
              <a:lnSpc>
                <a:spcPct val="100000"/>
              </a:lnSpc>
              <a:spcBef>
                <a:spcPts val="600"/>
              </a:spcBef>
              <a:spcAft>
                <a:spcPts val="0"/>
              </a:spcAft>
              <a:buNone/>
            </a:pPr>
            <a:r>
              <a:rPr lang="fr-FR" dirty="0">
                <a:solidFill>
                  <a:srgbClr val="434343"/>
                </a:solidFill>
                <a:latin typeface="Salesforce Sans"/>
                <a:ea typeface="Salesforce Sans"/>
                <a:cs typeface="Salesforce Sans"/>
                <a:sym typeface="Salesforce Sans"/>
              </a:rPr>
              <a:t>Analyste SEO</a:t>
            </a:r>
          </a:p>
          <a:p>
            <a:pPr marL="0" lvl="0" indent="0" algn="l" rtl="0">
              <a:lnSpc>
                <a:spcPct val="100000"/>
              </a:lnSpc>
              <a:spcBef>
                <a:spcPts val="600"/>
              </a:spcBef>
              <a:spcAft>
                <a:spcPts val="0"/>
              </a:spcAft>
              <a:buNone/>
            </a:pPr>
            <a:r>
              <a:rPr lang="fr-FR" dirty="0">
                <a:solidFill>
                  <a:srgbClr val="434343"/>
                </a:solidFill>
                <a:latin typeface="Salesforce Sans"/>
                <a:ea typeface="Salesforce Sans"/>
                <a:cs typeface="Salesforce Sans"/>
                <a:sym typeface="Salesforce Sans"/>
              </a:rPr>
              <a:t>Distributeur</a:t>
            </a:r>
            <a:endParaRPr b="1" dirty="0">
              <a:solidFill>
                <a:srgbClr val="434343"/>
              </a:solidFill>
              <a:latin typeface="Salesforce Sans"/>
              <a:ea typeface="Salesforce Sans"/>
              <a:cs typeface="Salesforce Sans"/>
              <a:sym typeface="Salesforce Sans"/>
            </a:endParaRPr>
          </a:p>
          <a:p>
            <a:pPr marL="0" lvl="0" indent="0" algn="l" rtl="0">
              <a:lnSpc>
                <a:spcPct val="100000"/>
              </a:lnSpc>
              <a:spcBef>
                <a:spcPts val="1200"/>
              </a:spcBef>
              <a:spcAft>
                <a:spcPts val="0"/>
              </a:spcAft>
              <a:buNone/>
            </a:pPr>
            <a:r>
              <a:rPr lang="fr-FR" b="1" dirty="0">
                <a:solidFill>
                  <a:srgbClr val="434343"/>
                </a:solidFill>
                <a:latin typeface="Salesforce Sans"/>
                <a:ea typeface="Salesforce Sans"/>
                <a:cs typeface="Salesforce Sans"/>
                <a:sym typeface="Salesforce Sans"/>
              </a:rPr>
              <a:t>Exemples de rôles reposant sur des fonctionnalités :</a:t>
            </a:r>
          </a:p>
          <a:p>
            <a:pPr marL="0" lvl="0" indent="0" algn="l" rtl="0">
              <a:lnSpc>
                <a:spcPct val="100000"/>
              </a:lnSpc>
              <a:spcBef>
                <a:spcPts val="600"/>
              </a:spcBef>
              <a:spcAft>
                <a:spcPts val="0"/>
              </a:spcAft>
              <a:buNone/>
            </a:pPr>
            <a:r>
              <a:rPr lang="fr-FR" dirty="0">
                <a:solidFill>
                  <a:srgbClr val="434343"/>
                </a:solidFill>
                <a:latin typeface="Salesforce Sans"/>
                <a:ea typeface="Salesforce Sans"/>
                <a:cs typeface="Salesforce Sans"/>
                <a:sym typeface="Salesforce Sans"/>
              </a:rPr>
              <a:t>Emplacements et éléments de contenu</a:t>
            </a:r>
          </a:p>
          <a:p>
            <a:pPr marL="0" lvl="0" indent="0" algn="l" rtl="0">
              <a:lnSpc>
                <a:spcPct val="100000"/>
              </a:lnSpc>
              <a:spcBef>
                <a:spcPts val="600"/>
              </a:spcBef>
              <a:spcAft>
                <a:spcPts val="0"/>
              </a:spcAft>
              <a:buNone/>
            </a:pPr>
            <a:r>
              <a:rPr lang="fr-FR" dirty="0">
                <a:solidFill>
                  <a:srgbClr val="434343"/>
                </a:solidFill>
                <a:latin typeface="Salesforce Sans"/>
                <a:ea typeface="Salesforce Sans"/>
                <a:cs typeface="Salesforce Sans"/>
                <a:sym typeface="Salesforce Sans"/>
              </a:rPr>
              <a:t>Catalogues et produits </a:t>
            </a:r>
          </a:p>
          <a:p>
            <a:pPr marL="0" lvl="0" indent="0" algn="l" rtl="0">
              <a:lnSpc>
                <a:spcPct val="100000"/>
              </a:lnSpc>
              <a:spcBef>
                <a:spcPts val="600"/>
              </a:spcBef>
              <a:spcAft>
                <a:spcPts val="0"/>
              </a:spcAft>
              <a:buNone/>
            </a:pPr>
            <a:r>
              <a:rPr lang="fr-FR" dirty="0">
                <a:solidFill>
                  <a:srgbClr val="434343"/>
                </a:solidFill>
                <a:latin typeface="Salesforce Sans"/>
                <a:ea typeface="Salesforce Sans"/>
                <a:cs typeface="Salesforce Sans"/>
                <a:sym typeface="Salesforce Sans"/>
              </a:rPr>
              <a:t>Campagnes et promotions</a:t>
            </a:r>
          </a:p>
          <a:p>
            <a:pPr marL="0" lvl="0" indent="0" algn="l" rtl="0">
              <a:spcBef>
                <a:spcPts val="600"/>
              </a:spcBef>
              <a:spcAft>
                <a:spcPts val="0"/>
              </a:spcAft>
              <a:buNone/>
            </a:pPr>
            <a:endParaRPr dirty="0">
              <a:latin typeface="Salesforce Sans"/>
              <a:ea typeface="Salesforce Sans"/>
              <a:cs typeface="Salesforce Sans"/>
              <a:sym typeface="Salesforce Sans"/>
            </a:endParaRPr>
          </a:p>
          <a:p>
            <a:pPr marL="0" lvl="0" indent="0" algn="l" rtl="0">
              <a:spcBef>
                <a:spcPts val="0"/>
              </a:spcBef>
              <a:spcAft>
                <a:spcPts val="0"/>
              </a:spcAft>
              <a:buNone/>
            </a:pPr>
            <a:endParaRPr dirty="0">
              <a:latin typeface="Salesforce Sans"/>
              <a:ea typeface="Salesforce Sans"/>
              <a:cs typeface="Salesforce Sans"/>
              <a:sym typeface="Salesforce Sans"/>
            </a:endParaRPr>
          </a:p>
        </p:txBody>
      </p:sp>
      <p:pic>
        <p:nvPicPr>
          <p:cNvPr id="1260" name="Google Shape;1260;p173"/>
          <p:cNvPicPr preferRelativeResize="0"/>
          <p:nvPr/>
        </p:nvPicPr>
        <p:blipFill>
          <a:blip r:embed="rId6">
            <a:alphaModFix/>
          </a:blip>
          <a:stretch>
            <a:fillRect/>
          </a:stretch>
        </p:blipFill>
        <p:spPr>
          <a:xfrm>
            <a:off x="4706000" y="1781775"/>
            <a:ext cx="3931651" cy="2096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64"/>
        <p:cNvGrpSpPr/>
        <p:nvPr/>
      </p:nvGrpSpPr>
      <p:grpSpPr>
        <a:xfrm>
          <a:off x="0" y="0"/>
          <a:ext cx="0" cy="0"/>
          <a:chOff x="0" y="0"/>
          <a:chExt cx="0" cy="0"/>
        </a:xfrm>
      </p:grpSpPr>
      <p:sp>
        <p:nvSpPr>
          <p:cNvPr id="1265" name="Google Shape;1265;p174"/>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Clr>
                <a:srgbClr val="000000"/>
              </a:buClr>
              <a:buSzPts val="1100"/>
              <a:buFont typeface="Arial"/>
              <a:buNone/>
            </a:pPr>
            <a:r>
              <a:rPr lang="fr-FR" b="1">
                <a:solidFill>
                  <a:srgbClr val="205CA0"/>
                </a:solidFill>
                <a:latin typeface="Salesforce Sans"/>
                <a:ea typeface="Salesforce Sans"/>
                <a:cs typeface="Salesforce Sans"/>
                <a:sym typeface="Salesforce Sans"/>
              </a:rPr>
              <a:t>Rôle par défaut ou rôle avec le moins de privilèges</a:t>
            </a:r>
          </a:p>
        </p:txBody>
      </p:sp>
      <p:sp>
        <p:nvSpPr>
          <p:cNvPr id="1266" name="Google Shape;1266;p174"/>
          <p:cNvSpPr txBox="1">
            <a:spLocks noGrp="1"/>
          </p:cNvSpPr>
          <p:nvPr>
            <p:ph type="body" idx="4294967295"/>
          </p:nvPr>
        </p:nvSpPr>
        <p:spPr>
          <a:xfrm>
            <a:off x="428737" y="822884"/>
            <a:ext cx="8287200" cy="254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fr-FR" sz="1600">
                <a:solidFill>
                  <a:srgbClr val="0B5394"/>
                </a:solidFill>
                <a:latin typeface="Salesforce Sans"/>
                <a:ea typeface="Salesforce Sans"/>
                <a:cs typeface="Salesforce Sans"/>
                <a:sym typeface="Salesforce Sans"/>
              </a:rPr>
              <a:t>Votre « rôle par défaut » et celui avec le moins de privilèges dans Business Manager</a:t>
            </a:r>
          </a:p>
        </p:txBody>
      </p:sp>
      <p:sp>
        <p:nvSpPr>
          <p:cNvPr id="1267" name="Google Shape;1267;p174"/>
          <p:cNvSpPr txBox="1"/>
          <p:nvPr/>
        </p:nvSpPr>
        <p:spPr>
          <a:xfrm>
            <a:off x="171000" y="1390000"/>
            <a:ext cx="5016142" cy="32187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fr-FR" sz="1700" dirty="0">
                <a:solidFill>
                  <a:schemeClr val="dk1"/>
                </a:solidFill>
                <a:latin typeface="Salesforce Sans"/>
                <a:ea typeface="Salesforce Sans"/>
                <a:cs typeface="Salesforce Sans"/>
                <a:sym typeface="Salesforce Sans"/>
              </a:rPr>
              <a:t>Création d’un client ? </a:t>
            </a:r>
          </a:p>
          <a:p>
            <a:pPr marL="457200" lvl="0" indent="-342900" algn="l" rtl="0">
              <a:lnSpc>
                <a:spcPct val="150000"/>
              </a:lnSpc>
              <a:spcBef>
                <a:spcPts val="0"/>
              </a:spcBef>
              <a:spcAft>
                <a:spcPts val="0"/>
              </a:spcAft>
              <a:buClr>
                <a:schemeClr val="dk1"/>
              </a:buClr>
              <a:buSzPts val="1800"/>
              <a:buFont typeface="Salesforce Sans"/>
              <a:buAutoNum type="arabicPeriod"/>
            </a:pPr>
            <a:r>
              <a:rPr lang="fr-FR" sz="1700" dirty="0">
                <a:solidFill>
                  <a:schemeClr val="dk1"/>
                </a:solidFill>
                <a:latin typeface="Salesforce Sans"/>
                <a:ea typeface="Salesforce Sans"/>
                <a:cs typeface="Salesforce Sans"/>
                <a:sym typeface="Salesforce Sans"/>
              </a:rPr>
              <a:t>L’administrateur le crée dans </a:t>
            </a:r>
            <a:r>
              <a:rPr lang="fr-FR" sz="1700" dirty="0" err="1">
                <a:solidFill>
                  <a:schemeClr val="dk1"/>
                </a:solidFill>
                <a:latin typeface="Salesforce Sans"/>
                <a:ea typeface="Salesforce Sans"/>
                <a:cs typeface="Salesforce Sans"/>
                <a:sym typeface="Salesforce Sans"/>
              </a:rPr>
              <a:t>Account</a:t>
            </a:r>
            <a:r>
              <a:rPr lang="fr-FR" sz="1700" dirty="0">
                <a:solidFill>
                  <a:schemeClr val="dk1"/>
                </a:solidFill>
                <a:latin typeface="Salesforce Sans"/>
                <a:ea typeface="Salesforce Sans"/>
                <a:cs typeface="Salesforce Sans"/>
                <a:sym typeface="Salesforce Sans"/>
              </a:rPr>
              <a:t> Manager</a:t>
            </a:r>
          </a:p>
          <a:p>
            <a:pPr marL="457200" lvl="0" indent="-342900" algn="l" rtl="0">
              <a:lnSpc>
                <a:spcPct val="150000"/>
              </a:lnSpc>
              <a:spcBef>
                <a:spcPts val="0"/>
              </a:spcBef>
              <a:spcAft>
                <a:spcPts val="0"/>
              </a:spcAft>
              <a:buClr>
                <a:schemeClr val="dk1"/>
              </a:buClr>
              <a:buSzPts val="1800"/>
              <a:buFont typeface="Salesforce Sans"/>
              <a:buAutoNum type="arabicPeriod"/>
            </a:pPr>
            <a:r>
              <a:rPr lang="fr-FR" sz="1700" dirty="0">
                <a:solidFill>
                  <a:schemeClr val="dk1"/>
                </a:solidFill>
                <a:latin typeface="Salesforce Sans"/>
                <a:ea typeface="Salesforce Sans"/>
                <a:cs typeface="Salesforce Sans"/>
                <a:sym typeface="Salesforce Sans"/>
              </a:rPr>
              <a:t>L’utilisateur se connecte et un compte Business Manager est généré automatiquement</a:t>
            </a:r>
          </a:p>
          <a:p>
            <a:pPr marL="457200" lvl="0" indent="-342900" algn="l" rtl="0">
              <a:lnSpc>
                <a:spcPct val="150000"/>
              </a:lnSpc>
              <a:spcBef>
                <a:spcPts val="0"/>
              </a:spcBef>
              <a:spcAft>
                <a:spcPts val="0"/>
              </a:spcAft>
              <a:buClr>
                <a:schemeClr val="dk1"/>
              </a:buClr>
              <a:buSzPts val="1800"/>
              <a:buFont typeface="Salesforce Sans"/>
              <a:buAutoNum type="arabicPeriod"/>
            </a:pPr>
            <a:r>
              <a:rPr lang="fr-FR" sz="1700" dirty="0">
                <a:solidFill>
                  <a:schemeClr val="dk1"/>
                </a:solidFill>
                <a:latin typeface="Salesforce Sans"/>
                <a:ea typeface="Salesforce Sans"/>
                <a:cs typeface="Salesforce Sans"/>
                <a:sym typeface="Salesforce Sans"/>
              </a:rPr>
              <a:t>Le rôle par défaut est attribué</a:t>
            </a:r>
          </a:p>
          <a:p>
            <a:pPr marL="457200" lvl="0" indent="-342900" algn="l" rtl="0">
              <a:lnSpc>
                <a:spcPct val="100000"/>
              </a:lnSpc>
              <a:spcBef>
                <a:spcPts val="0"/>
              </a:spcBef>
              <a:spcAft>
                <a:spcPts val="0"/>
              </a:spcAft>
              <a:buClr>
                <a:schemeClr val="dk1"/>
              </a:buClr>
              <a:buSzPts val="1800"/>
              <a:buFont typeface="Salesforce Sans"/>
              <a:buAutoNum type="arabicPeriod"/>
            </a:pPr>
            <a:r>
              <a:rPr lang="fr-FR" sz="1700" dirty="0">
                <a:solidFill>
                  <a:schemeClr val="dk1"/>
                </a:solidFill>
                <a:latin typeface="Salesforce Sans"/>
                <a:ea typeface="Salesforce Sans"/>
                <a:cs typeface="Salesforce Sans"/>
                <a:sym typeface="Salesforce Sans"/>
              </a:rPr>
              <a:t>L’administrateur peut attribuer manuellement un autre rôle si nécessaire</a:t>
            </a:r>
          </a:p>
        </p:txBody>
      </p:sp>
      <p:pic>
        <p:nvPicPr>
          <p:cNvPr id="1268" name="Google Shape;1268;p174"/>
          <p:cNvPicPr preferRelativeResize="0"/>
          <p:nvPr/>
        </p:nvPicPr>
        <p:blipFill rotWithShape="1">
          <a:blip r:embed="rId3">
            <a:alphaModFix/>
          </a:blip>
          <a:srcRect/>
          <a:stretch/>
        </p:blipFill>
        <p:spPr>
          <a:xfrm>
            <a:off x="4940302" y="1271889"/>
            <a:ext cx="4075200" cy="2451600"/>
          </a:xfrm>
          <a:prstGeom prst="roundRect">
            <a:avLst>
              <a:gd name="adj" fmla="val 1881"/>
            </a:avLst>
          </a:prstGeom>
          <a:noFill/>
          <a:ln>
            <a:noFill/>
          </a:ln>
        </p:spPr>
      </p:pic>
      <p:sp>
        <p:nvSpPr>
          <p:cNvPr id="1269" name="Google Shape;1269;p174"/>
          <p:cNvSpPr txBox="1"/>
          <p:nvPr/>
        </p:nvSpPr>
        <p:spPr>
          <a:xfrm>
            <a:off x="5761003" y="2512497"/>
            <a:ext cx="2514300" cy="9417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fr-FR" sz="2400">
                <a:solidFill>
                  <a:srgbClr val="FFFFFF"/>
                </a:solidFill>
                <a:latin typeface="Permanent Marker"/>
                <a:ea typeface="Permanent Marker"/>
                <a:cs typeface="Permanent Marker"/>
                <a:sym typeface="Permanent Marker"/>
              </a:rPr>
              <a:t>Moindre privilège</a:t>
            </a:r>
          </a:p>
        </p:txBody>
      </p:sp>
      <p:sp>
        <p:nvSpPr>
          <p:cNvPr id="1270" name="Google Shape;1270;p174"/>
          <p:cNvSpPr txBox="1"/>
          <p:nvPr/>
        </p:nvSpPr>
        <p:spPr>
          <a:xfrm>
            <a:off x="5270269" y="1455725"/>
            <a:ext cx="3340631" cy="8433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fr-FR" sz="2400">
                <a:solidFill>
                  <a:srgbClr val="FFFFFF"/>
                </a:solidFill>
                <a:latin typeface="Permanent Marker"/>
                <a:ea typeface="Permanent Marker"/>
                <a:cs typeface="Permanent Marker"/>
                <a:sym typeface="Permanent Marker"/>
              </a:rPr>
              <a:t>Rôle par défaut dans Business Manager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74"/>
        <p:cNvGrpSpPr/>
        <p:nvPr/>
      </p:nvGrpSpPr>
      <p:grpSpPr>
        <a:xfrm>
          <a:off x="0" y="0"/>
          <a:ext cx="0" cy="0"/>
          <a:chOff x="0" y="0"/>
          <a:chExt cx="0" cy="0"/>
        </a:xfrm>
      </p:grpSpPr>
      <p:pic>
        <p:nvPicPr>
          <p:cNvPr id="1275" name="Google Shape;1275;p175"/>
          <p:cNvPicPr preferRelativeResize="0"/>
          <p:nvPr/>
        </p:nvPicPr>
        <p:blipFill>
          <a:blip r:embed="rId3">
            <a:alphaModFix/>
          </a:blip>
          <a:stretch>
            <a:fillRect/>
          </a:stretch>
        </p:blipFill>
        <p:spPr>
          <a:xfrm>
            <a:off x="1295400" y="1066800"/>
            <a:ext cx="6531376" cy="3753425"/>
          </a:xfrm>
          <a:prstGeom prst="rect">
            <a:avLst/>
          </a:prstGeom>
          <a:noFill/>
          <a:ln>
            <a:noFill/>
          </a:ln>
        </p:spPr>
      </p:pic>
      <p:sp>
        <p:nvSpPr>
          <p:cNvPr id="1276" name="Google Shape;1276;p175"/>
          <p:cNvSpPr/>
          <p:nvPr/>
        </p:nvSpPr>
        <p:spPr>
          <a:xfrm>
            <a:off x="3506550" y="1527825"/>
            <a:ext cx="4296600" cy="1831500"/>
          </a:xfrm>
          <a:prstGeom prst="ellipse">
            <a:avLst/>
          </a:prstGeom>
          <a:noFill/>
          <a:ln w="28575" cap="flat" cmpd="sng">
            <a:solidFill>
              <a:srgbClr val="1155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175"/>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fr-FR" b="1">
                <a:solidFill>
                  <a:srgbClr val="205CA0"/>
                </a:solidFill>
                <a:latin typeface="Salesforce Sans"/>
                <a:ea typeface="Salesforce Sans"/>
                <a:cs typeface="Salesforce Sans"/>
                <a:sym typeface="Salesforce Sans"/>
              </a:rPr>
              <a:t>Votre ou vos domaine(s) Commerce Cloud</a:t>
            </a:r>
          </a:p>
        </p:txBody>
      </p:sp>
      <p:sp>
        <p:nvSpPr>
          <p:cNvPr id="1278" name="Google Shape;1278;p175"/>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a:solidFill>
                  <a:srgbClr val="205CA0"/>
                </a:solidFill>
              </a:rPr>
              <a:t>Sur quoi concentrer votre audit ?</a:t>
            </a:r>
          </a:p>
          <a:p>
            <a:pPr marL="0" lvl="0" indent="0" algn="l" rtl="0">
              <a:spcBef>
                <a:spcPts val="1600"/>
              </a:spcBef>
              <a:spcAft>
                <a:spcPts val="1600"/>
              </a:spcAft>
              <a:buNone/>
            </a:pPr>
            <a:endParaRPr dirty="0">
              <a:solidFill>
                <a:srgbClr val="205CA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82"/>
        <p:cNvGrpSpPr/>
        <p:nvPr/>
      </p:nvGrpSpPr>
      <p:grpSpPr>
        <a:xfrm>
          <a:off x="0" y="0"/>
          <a:ext cx="0" cy="0"/>
          <a:chOff x="0" y="0"/>
          <a:chExt cx="0" cy="0"/>
        </a:xfrm>
      </p:grpSpPr>
      <p:sp>
        <p:nvSpPr>
          <p:cNvPr id="1283" name="Google Shape;1283;p176"/>
          <p:cNvSpPr txBox="1"/>
          <p:nvPr/>
        </p:nvSpPr>
        <p:spPr>
          <a:xfrm>
            <a:off x="322500" y="1080575"/>
            <a:ext cx="5535300" cy="74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FR" sz="1700">
                <a:solidFill>
                  <a:srgbClr val="434343"/>
                </a:solidFill>
                <a:latin typeface="Salesforce Sans"/>
                <a:ea typeface="Salesforce Sans"/>
                <a:cs typeface="Salesforce Sans"/>
                <a:sym typeface="Salesforce Sans"/>
              </a:rPr>
              <a:t>Voici Marie, la vice-présidente du marketing</a:t>
            </a:r>
          </a:p>
        </p:txBody>
      </p:sp>
      <p:pic>
        <p:nvPicPr>
          <p:cNvPr id="1284" name="Google Shape;1284;p176"/>
          <p:cNvPicPr preferRelativeResize="0"/>
          <p:nvPr/>
        </p:nvPicPr>
        <p:blipFill rotWithShape="1">
          <a:blip r:embed="rId3">
            <a:alphaModFix/>
          </a:blip>
          <a:srcRect b="4003"/>
          <a:stretch/>
        </p:blipFill>
        <p:spPr>
          <a:xfrm>
            <a:off x="6361875" y="103650"/>
            <a:ext cx="2346100" cy="4899001"/>
          </a:xfrm>
          <a:prstGeom prst="rect">
            <a:avLst/>
          </a:prstGeom>
          <a:noFill/>
          <a:ln>
            <a:noFill/>
          </a:ln>
        </p:spPr>
      </p:pic>
      <p:graphicFrame>
        <p:nvGraphicFramePr>
          <p:cNvPr id="1285" name="Google Shape;1285;p176"/>
          <p:cNvGraphicFramePr/>
          <p:nvPr>
            <p:extLst>
              <p:ext uri="{D42A27DB-BD31-4B8C-83A1-F6EECF244321}">
                <p14:modId xmlns:p14="http://schemas.microsoft.com/office/powerpoint/2010/main" val="1099079417"/>
              </p:ext>
            </p:extLst>
          </p:nvPr>
        </p:nvGraphicFramePr>
        <p:xfrm>
          <a:off x="322500" y="2250850"/>
          <a:ext cx="5535300" cy="2758240"/>
        </p:xfrm>
        <a:graphic>
          <a:graphicData uri="http://schemas.openxmlformats.org/drawingml/2006/table">
            <a:tbl>
              <a:tblPr>
                <a:noFill/>
                <a:tableStyleId>{7E0C2FC4-7EA7-42AD-A4A6-378E99065EF0}</a:tableStyleId>
              </a:tblPr>
              <a:tblGrid>
                <a:gridCol w="2782250">
                  <a:extLst>
                    <a:ext uri="{9D8B030D-6E8A-4147-A177-3AD203B41FA5}">
                      <a16:colId xmlns:a16="http://schemas.microsoft.com/office/drawing/2014/main" val="20000"/>
                    </a:ext>
                  </a:extLst>
                </a:gridCol>
                <a:gridCol w="275305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fr-FR" sz="1300" b="1">
                          <a:solidFill>
                            <a:srgbClr val="434343"/>
                          </a:solidFill>
                          <a:latin typeface="Salesforce Sans"/>
                          <a:ea typeface="Salesforce Sans"/>
                          <a:cs typeface="Salesforce Sans"/>
                          <a:sym typeface="Salesforce Sans"/>
                        </a:rPr>
                        <a:t>Autorisations dans Business Manager</a:t>
                      </a:r>
                    </a:p>
                    <a:p>
                      <a:pPr marL="0" lvl="0" indent="0" algn="ctr" rtl="0">
                        <a:spcBef>
                          <a:spcPts val="0"/>
                        </a:spcBef>
                        <a:spcAft>
                          <a:spcPts val="0"/>
                        </a:spcAft>
                        <a:buNone/>
                      </a:pPr>
                      <a:r>
                        <a:rPr lang="fr-FR" sz="1300" b="1">
                          <a:solidFill>
                            <a:srgbClr val="434343"/>
                          </a:solidFill>
                          <a:latin typeface="Salesforce Sans"/>
                          <a:ea typeface="Salesforce Sans"/>
                          <a:cs typeface="Salesforce Sans"/>
                          <a:sym typeface="Salesforce Sans"/>
                        </a:rPr>
                        <a:t>LECTURE SEULE</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fr-FR" sz="1300" b="1">
                          <a:solidFill>
                            <a:srgbClr val="434343"/>
                          </a:solidFill>
                          <a:latin typeface="Salesforce Sans"/>
                          <a:ea typeface="Salesforce Sans"/>
                          <a:cs typeface="Salesforce Sans"/>
                          <a:sym typeface="Salesforce Sans"/>
                        </a:rPr>
                        <a:t>Autorisations fonctionnelles</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fr-FR" sz="1300">
                          <a:solidFill>
                            <a:srgbClr val="666666"/>
                          </a:solidFill>
                          <a:latin typeface="Salesforce Sans"/>
                          <a:ea typeface="Salesforce Sans"/>
                          <a:cs typeface="Salesforce Sans"/>
                          <a:sym typeface="Salesforce Sans"/>
                        </a:rPr>
                        <a:t>Produits</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fr-FR">
                          <a:solidFill>
                            <a:srgbClr val="666666"/>
                          </a:solidFill>
                          <a:latin typeface="Salesforce Sans"/>
                          <a:ea typeface="Salesforce Sans"/>
                          <a:cs typeface="Salesforce Sans"/>
                          <a:sym typeface="Salesforce Sans"/>
                        </a:rPr>
                        <a:t>Aucune autorisation attribuée</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fr-FR" sz="1300">
                          <a:solidFill>
                            <a:srgbClr val="666666"/>
                          </a:solidFill>
                          <a:latin typeface="Salesforce Sans"/>
                          <a:ea typeface="Salesforce Sans"/>
                          <a:cs typeface="Salesforce Sans"/>
                          <a:sym typeface="Salesforce Sans"/>
                        </a:rPr>
                        <a:t>Contenu </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fr-FR" sz="1300">
                          <a:solidFill>
                            <a:srgbClr val="666666"/>
                          </a:solidFill>
                          <a:latin typeface="Salesforce Sans"/>
                          <a:ea typeface="Salesforce Sans"/>
                          <a:cs typeface="Salesforce Sans"/>
                          <a:sym typeface="Salesforce Sans"/>
                        </a:rPr>
                        <a:t>Inventaire</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fr-FR" sz="1300">
                          <a:solidFill>
                            <a:srgbClr val="666666"/>
                          </a:solidFill>
                          <a:latin typeface="Salesforce Sans"/>
                          <a:ea typeface="Salesforce Sans"/>
                          <a:cs typeface="Salesforce Sans"/>
                          <a:sym typeface="Salesforce Sans"/>
                        </a:rPr>
                        <a:t>Catalogues de prix</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r>
                        <a:rPr lang="fr-FR" sz="1300">
                          <a:solidFill>
                            <a:srgbClr val="666666"/>
                          </a:solidFill>
                          <a:latin typeface="Salesforce Sans"/>
                          <a:ea typeface="Salesforce Sans"/>
                          <a:cs typeface="Salesforce Sans"/>
                          <a:sym typeface="Salesforce Sans"/>
                        </a:rPr>
                        <a:t>Marketing en ligne</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1286" name="Google Shape;1286;p176"/>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fr-FR" b="1">
                <a:solidFill>
                  <a:srgbClr val="205CA0"/>
                </a:solidFill>
                <a:latin typeface="Salesforce Sans"/>
                <a:ea typeface="Salesforce Sans"/>
                <a:cs typeface="Salesforce Sans"/>
                <a:sym typeface="Salesforce Sans"/>
              </a:rPr>
              <a:t>Utilisateurs Business Manager</a:t>
            </a:r>
          </a:p>
        </p:txBody>
      </p:sp>
      <p:sp>
        <p:nvSpPr>
          <p:cNvPr id="1287" name="Google Shape;1287;p176"/>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fr-FR">
                <a:solidFill>
                  <a:srgbClr val="205CA0"/>
                </a:solidFill>
              </a:rPr>
              <a:t>Exemples d’autorisations et de rôles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1"/>
        <p:cNvGrpSpPr/>
        <p:nvPr/>
      </p:nvGrpSpPr>
      <p:grpSpPr>
        <a:xfrm>
          <a:off x="0" y="0"/>
          <a:ext cx="0" cy="0"/>
          <a:chOff x="0" y="0"/>
          <a:chExt cx="0" cy="0"/>
        </a:xfrm>
      </p:grpSpPr>
      <p:sp>
        <p:nvSpPr>
          <p:cNvPr id="1292" name="Google Shape;1292;p177"/>
          <p:cNvSpPr txBox="1"/>
          <p:nvPr/>
        </p:nvSpPr>
        <p:spPr>
          <a:xfrm>
            <a:off x="321625" y="1125925"/>
            <a:ext cx="5535300" cy="46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FR" sz="1700">
                <a:solidFill>
                  <a:srgbClr val="434343"/>
                </a:solidFill>
                <a:latin typeface="Salesforce Sans"/>
                <a:ea typeface="Salesforce Sans"/>
                <a:cs typeface="Salesforce Sans"/>
                <a:sym typeface="Salesforce Sans"/>
              </a:rPr>
              <a:t>Voici James, marchand numérique </a:t>
            </a:r>
          </a:p>
        </p:txBody>
      </p:sp>
      <p:pic>
        <p:nvPicPr>
          <p:cNvPr id="1293" name="Google Shape;1293;p177"/>
          <p:cNvPicPr preferRelativeResize="0"/>
          <p:nvPr/>
        </p:nvPicPr>
        <p:blipFill rotWithShape="1">
          <a:blip r:embed="rId3">
            <a:alphaModFix/>
          </a:blip>
          <a:srcRect/>
          <a:stretch/>
        </p:blipFill>
        <p:spPr>
          <a:xfrm>
            <a:off x="6484100" y="666675"/>
            <a:ext cx="2534800" cy="3810150"/>
          </a:xfrm>
          <a:prstGeom prst="rect">
            <a:avLst/>
          </a:prstGeom>
          <a:noFill/>
          <a:ln>
            <a:noFill/>
          </a:ln>
        </p:spPr>
      </p:pic>
      <p:graphicFrame>
        <p:nvGraphicFramePr>
          <p:cNvPr id="1294" name="Google Shape;1294;p177"/>
          <p:cNvGraphicFramePr/>
          <p:nvPr/>
        </p:nvGraphicFramePr>
        <p:xfrm>
          <a:off x="322500" y="1717450"/>
          <a:ext cx="5535300" cy="3108810"/>
        </p:xfrm>
        <a:graphic>
          <a:graphicData uri="http://schemas.openxmlformats.org/drawingml/2006/table">
            <a:tbl>
              <a:tblPr>
                <a:noFill/>
                <a:tableStyleId>{7E0C2FC4-7EA7-42AD-A4A6-378E99065EF0}</a:tableStyleId>
              </a:tblPr>
              <a:tblGrid>
                <a:gridCol w="2782250">
                  <a:extLst>
                    <a:ext uri="{9D8B030D-6E8A-4147-A177-3AD203B41FA5}">
                      <a16:colId xmlns:a16="http://schemas.microsoft.com/office/drawing/2014/main" val="20000"/>
                    </a:ext>
                  </a:extLst>
                </a:gridCol>
                <a:gridCol w="275305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fr-FR" sz="1300" b="1">
                          <a:solidFill>
                            <a:srgbClr val="434343"/>
                          </a:solidFill>
                        </a:rPr>
                        <a:t>Autorisations dans Business Manager</a:t>
                      </a:r>
                    </a:p>
                    <a:p>
                      <a:pPr marL="0" lvl="0" indent="0" algn="ctr" rtl="0">
                        <a:spcBef>
                          <a:spcPts val="0"/>
                        </a:spcBef>
                        <a:spcAft>
                          <a:spcPts val="0"/>
                        </a:spcAft>
                        <a:buNone/>
                      </a:pPr>
                      <a:r>
                        <a:rPr lang="fr-FR" sz="1300" b="1">
                          <a:solidFill>
                            <a:srgbClr val="434343"/>
                          </a:solidFill>
                        </a:rPr>
                        <a:t>LECTURE/ÉCRITURE</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fr-FR" sz="1300" b="1">
                          <a:solidFill>
                            <a:srgbClr val="434343"/>
                          </a:solidFill>
                        </a:rPr>
                        <a:t>Autorisations fonctionnelles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fr-FR" sz="1300">
                          <a:solidFill>
                            <a:srgbClr val="666666"/>
                          </a:solidFill>
                          <a:latin typeface="Salesforce Sans"/>
                          <a:ea typeface="Salesforce Sans"/>
                          <a:cs typeface="Salesforce Sans"/>
                          <a:sym typeface="Salesforce Sans"/>
                        </a:rPr>
                        <a:t>Produits et catalogue </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fr-FR" sz="1300">
                          <a:solidFill>
                            <a:srgbClr val="666666"/>
                          </a:solidFill>
                          <a:latin typeface="Salesforce Sans"/>
                          <a:ea typeface="Salesforce Sans"/>
                          <a:cs typeface="Salesforce Sans"/>
                          <a:sym typeface="Salesforce Sans"/>
                        </a:rPr>
                        <a:t>Manage_Site_Catalog</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fr-FR" sz="1300">
                          <a:solidFill>
                            <a:srgbClr val="666666"/>
                          </a:solidFill>
                          <a:latin typeface="Salesforce Sans"/>
                          <a:ea typeface="Salesforce Sans"/>
                          <a:cs typeface="Salesforce Sans"/>
                          <a:sym typeface="Salesforce Sans"/>
                        </a:rPr>
                        <a:t>Contenu </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fr-FR" sz="1300">
                          <a:solidFill>
                            <a:srgbClr val="666666"/>
                          </a:solidFill>
                          <a:latin typeface="Salesforce Sans"/>
                          <a:ea typeface="Salesforce Sans"/>
                          <a:cs typeface="Salesforce Sans"/>
                          <a:sym typeface="Salesforce Sans"/>
                        </a:rPr>
                        <a:t>Manage_Site_Pricebooks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fr-FR" sz="1300">
                          <a:solidFill>
                            <a:srgbClr val="666666"/>
                          </a:solidFill>
                          <a:latin typeface="Salesforce Sans"/>
                          <a:ea typeface="Salesforce Sans"/>
                          <a:cs typeface="Salesforce Sans"/>
                          <a:sym typeface="Salesforce Sans"/>
                        </a:rPr>
                        <a:t>Recherche</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fr-FR" sz="1300">
                          <a:solidFill>
                            <a:srgbClr val="666666"/>
                          </a:solidFill>
                          <a:latin typeface="Salesforce Sans"/>
                          <a:ea typeface="Salesforce Sans"/>
                          <a:cs typeface="Salesforce Sans"/>
                          <a:sym typeface="Salesforce Sans"/>
                        </a:rPr>
                        <a:t>Manage_Site_Inventory</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fr-FR" sz="1300">
                          <a:solidFill>
                            <a:srgbClr val="666666"/>
                          </a:solidFill>
                          <a:latin typeface="Salesforce Sans"/>
                          <a:ea typeface="Salesforce Sans"/>
                          <a:cs typeface="Salesforce Sans"/>
                          <a:sym typeface="Salesforce Sans"/>
                        </a:rPr>
                        <a:t>Marketing en ligne</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r>
                        <a:rPr lang="fr-FR" sz="1300">
                          <a:solidFill>
                            <a:srgbClr val="666666"/>
                          </a:solidFill>
                          <a:latin typeface="Salesforce Sans"/>
                          <a:ea typeface="Salesforce Sans"/>
                          <a:cs typeface="Salesforce Sans"/>
                          <a:sym typeface="Salesforce Sans"/>
                        </a:rPr>
                        <a:t>Commande</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r h="396200">
                <a:tc>
                  <a:txBody>
                    <a:bodyPr/>
                    <a:lstStyle/>
                    <a:p>
                      <a:pPr marL="0" lvl="0" indent="0" algn="l" rtl="0">
                        <a:spcBef>
                          <a:spcPts val="0"/>
                        </a:spcBef>
                        <a:spcAft>
                          <a:spcPts val="0"/>
                        </a:spcAft>
                        <a:buNone/>
                      </a:pPr>
                      <a:r>
                        <a:rPr lang="fr-FR" sz="1300">
                          <a:solidFill>
                            <a:srgbClr val="666666"/>
                          </a:solidFill>
                          <a:latin typeface="Salesforce Sans"/>
                          <a:ea typeface="Salesforce Sans"/>
                          <a:cs typeface="Salesforce Sans"/>
                          <a:sym typeface="Salesforce Sans"/>
                        </a:rPr>
                        <a:t>Analyses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1295" name="Google Shape;1295;p177"/>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fr-FR" b="1">
                <a:solidFill>
                  <a:srgbClr val="205CA0"/>
                </a:solidFill>
                <a:latin typeface="Salesforce Sans"/>
                <a:ea typeface="Salesforce Sans"/>
                <a:cs typeface="Salesforce Sans"/>
                <a:sym typeface="Salesforce Sans"/>
              </a:rPr>
              <a:t>Utilisateurs Business Manager</a:t>
            </a:r>
          </a:p>
        </p:txBody>
      </p:sp>
      <p:sp>
        <p:nvSpPr>
          <p:cNvPr id="1296" name="Google Shape;1296;p177"/>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fr-FR">
                <a:solidFill>
                  <a:srgbClr val="205CA0"/>
                </a:solidFill>
              </a:rPr>
              <a:t>Exemples d’autorisations et de rôles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00"/>
        <p:cNvGrpSpPr/>
        <p:nvPr/>
      </p:nvGrpSpPr>
      <p:grpSpPr>
        <a:xfrm>
          <a:off x="0" y="0"/>
          <a:ext cx="0" cy="0"/>
          <a:chOff x="0" y="0"/>
          <a:chExt cx="0" cy="0"/>
        </a:xfrm>
      </p:grpSpPr>
      <p:sp>
        <p:nvSpPr>
          <p:cNvPr id="1301" name="Google Shape;1301;p178"/>
          <p:cNvSpPr txBox="1"/>
          <p:nvPr/>
        </p:nvSpPr>
        <p:spPr>
          <a:xfrm>
            <a:off x="328950" y="1022384"/>
            <a:ext cx="5535300" cy="43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FR" sz="1700" dirty="0">
                <a:solidFill>
                  <a:srgbClr val="434343"/>
                </a:solidFill>
                <a:latin typeface="Salesforce Sans"/>
                <a:ea typeface="Salesforce Sans"/>
                <a:cs typeface="Salesforce Sans"/>
                <a:sym typeface="Salesforce Sans"/>
              </a:rPr>
              <a:t>Voici Kate, développeuse</a:t>
            </a:r>
          </a:p>
        </p:txBody>
      </p:sp>
      <p:sp>
        <p:nvSpPr>
          <p:cNvPr id="1302" name="Google Shape;1302;p178"/>
          <p:cNvSpPr txBox="1"/>
          <p:nvPr/>
        </p:nvSpPr>
        <p:spPr>
          <a:xfrm>
            <a:off x="321475" y="3629875"/>
            <a:ext cx="5388900" cy="136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endParaRPr sz="1100">
              <a:solidFill>
                <a:schemeClr val="dk1"/>
              </a:solidFill>
            </a:endParaRPr>
          </a:p>
          <a:p>
            <a:pPr marL="0" lvl="0" indent="0" algn="l" rtl="0">
              <a:spcBef>
                <a:spcPts val="1200"/>
              </a:spcBef>
              <a:spcAft>
                <a:spcPts val="0"/>
              </a:spcAft>
              <a:buNone/>
            </a:pPr>
            <a:endParaRPr/>
          </a:p>
        </p:txBody>
      </p:sp>
      <p:graphicFrame>
        <p:nvGraphicFramePr>
          <p:cNvPr id="1303" name="Google Shape;1303;p178"/>
          <p:cNvGraphicFramePr/>
          <p:nvPr>
            <p:extLst>
              <p:ext uri="{D42A27DB-BD31-4B8C-83A1-F6EECF244321}">
                <p14:modId xmlns:p14="http://schemas.microsoft.com/office/powerpoint/2010/main" val="1426645439"/>
              </p:ext>
            </p:extLst>
          </p:nvPr>
        </p:nvGraphicFramePr>
        <p:xfrm>
          <a:off x="321475" y="1504119"/>
          <a:ext cx="5535300" cy="3581190"/>
        </p:xfrm>
        <a:graphic>
          <a:graphicData uri="http://schemas.openxmlformats.org/drawingml/2006/table">
            <a:tbl>
              <a:tblPr>
                <a:noFill/>
                <a:tableStyleId>{7E0C2FC4-7EA7-42AD-A4A6-378E99065EF0}</a:tableStyleId>
              </a:tblPr>
              <a:tblGrid>
                <a:gridCol w="2819200">
                  <a:extLst>
                    <a:ext uri="{9D8B030D-6E8A-4147-A177-3AD203B41FA5}">
                      <a16:colId xmlns:a16="http://schemas.microsoft.com/office/drawing/2014/main" val="20000"/>
                    </a:ext>
                  </a:extLst>
                </a:gridCol>
                <a:gridCol w="271610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fr-FR" sz="1300" b="1" dirty="0">
                          <a:solidFill>
                            <a:srgbClr val="434343"/>
                          </a:solidFill>
                        </a:rPr>
                        <a:t>Autorisations dans Business Manager</a:t>
                      </a:r>
                    </a:p>
                    <a:p>
                      <a:pPr marL="0" lvl="0" indent="0" algn="ctr" rtl="0">
                        <a:spcBef>
                          <a:spcPts val="0"/>
                        </a:spcBef>
                        <a:spcAft>
                          <a:spcPts val="0"/>
                        </a:spcAft>
                        <a:buNone/>
                      </a:pPr>
                      <a:r>
                        <a:rPr lang="fr-FR" sz="1300" b="1" dirty="0">
                          <a:solidFill>
                            <a:srgbClr val="434343"/>
                          </a:solidFill>
                        </a:rPr>
                        <a:t>LECTURE/ÉCRITURE</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fr-FR" sz="1300" b="1">
                          <a:solidFill>
                            <a:srgbClr val="434343"/>
                          </a:solidFill>
                        </a:rPr>
                        <a:t>Autorisations fonctionnelles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fr-FR">
                          <a:solidFill>
                            <a:srgbClr val="666666"/>
                          </a:solidFill>
                        </a:rPr>
                        <a:t>TOUS les modules de développement du site</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fr-FR">
                          <a:solidFill>
                            <a:srgbClr val="666666"/>
                          </a:solidFill>
                        </a:rPr>
                        <a:t>Aucune autorisation attribuée</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fr-FR">
                          <a:solidFill>
                            <a:srgbClr val="666666"/>
                          </a:solidFill>
                        </a:rPr>
                        <a:t>Opérations : paramètres de journal personnalisés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fr-FR">
                          <a:solidFill>
                            <a:srgbClr val="666666"/>
                          </a:solidFill>
                        </a:rPr>
                        <a:t>Profileur de code</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r h="0">
                <a:tc>
                  <a:txBody>
                    <a:bodyPr/>
                    <a:lstStyle/>
                    <a:p>
                      <a:pPr marL="0" lvl="0" indent="0" algn="l" rtl="0">
                        <a:spcBef>
                          <a:spcPts val="0"/>
                        </a:spcBef>
                        <a:spcAft>
                          <a:spcPts val="0"/>
                        </a:spcAft>
                        <a:buNone/>
                      </a:pPr>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1304" name="Google Shape;1304;p178"/>
          <p:cNvPicPr preferRelativeResize="0"/>
          <p:nvPr/>
        </p:nvPicPr>
        <p:blipFill rotWithShape="1">
          <a:blip r:embed="rId3">
            <a:alphaModFix/>
          </a:blip>
          <a:srcRect/>
          <a:stretch/>
        </p:blipFill>
        <p:spPr>
          <a:xfrm>
            <a:off x="6134426" y="463601"/>
            <a:ext cx="2748975" cy="4132075"/>
          </a:xfrm>
          <a:prstGeom prst="rect">
            <a:avLst/>
          </a:prstGeom>
          <a:noFill/>
          <a:ln>
            <a:noFill/>
          </a:ln>
        </p:spPr>
      </p:pic>
      <p:sp>
        <p:nvSpPr>
          <p:cNvPr id="1305" name="Google Shape;1305;p178"/>
          <p:cNvSpPr txBox="1">
            <a:spLocks noGrp="1"/>
          </p:cNvSpPr>
          <p:nvPr>
            <p:ph type="title"/>
          </p:nvPr>
        </p:nvSpPr>
        <p:spPr>
          <a:xfrm>
            <a:off x="321636" y="-40479"/>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fr-FR" b="1">
                <a:solidFill>
                  <a:srgbClr val="205CA0"/>
                </a:solidFill>
                <a:latin typeface="Salesforce Sans"/>
                <a:ea typeface="Salesforce Sans"/>
                <a:cs typeface="Salesforce Sans"/>
                <a:sym typeface="Salesforce Sans"/>
              </a:rPr>
              <a:t>Utilisateurs Business Manager</a:t>
            </a:r>
          </a:p>
        </p:txBody>
      </p:sp>
      <p:sp>
        <p:nvSpPr>
          <p:cNvPr id="1306" name="Google Shape;1306;p178"/>
          <p:cNvSpPr txBox="1">
            <a:spLocks noGrp="1"/>
          </p:cNvSpPr>
          <p:nvPr>
            <p:ph type="body" idx="4294967295"/>
          </p:nvPr>
        </p:nvSpPr>
        <p:spPr>
          <a:xfrm>
            <a:off x="321625" y="5409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fr-FR">
                <a:solidFill>
                  <a:srgbClr val="205CA0"/>
                </a:solidFill>
              </a:rPr>
              <a:t>Exemples d’autorisations et de rôles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10"/>
        <p:cNvGrpSpPr/>
        <p:nvPr/>
      </p:nvGrpSpPr>
      <p:grpSpPr>
        <a:xfrm>
          <a:off x="0" y="0"/>
          <a:ext cx="0" cy="0"/>
          <a:chOff x="0" y="0"/>
          <a:chExt cx="0" cy="0"/>
        </a:xfrm>
      </p:grpSpPr>
      <p:pic>
        <p:nvPicPr>
          <p:cNvPr id="1311" name="Google Shape;1311;p179" descr="Apple-Thunderbolt-Display_2016_Cutout.png"/>
          <p:cNvPicPr preferRelativeResize="0"/>
          <p:nvPr/>
        </p:nvPicPr>
        <p:blipFill rotWithShape="1">
          <a:blip r:embed="rId3">
            <a:alphaModFix/>
          </a:blip>
          <a:srcRect/>
          <a:stretch/>
        </p:blipFill>
        <p:spPr>
          <a:xfrm>
            <a:off x="4768075" y="1527676"/>
            <a:ext cx="4270942" cy="3193834"/>
          </a:xfrm>
          <a:prstGeom prst="rect">
            <a:avLst/>
          </a:prstGeom>
          <a:noFill/>
          <a:ln>
            <a:noFill/>
          </a:ln>
        </p:spPr>
      </p:pic>
      <p:sp>
        <p:nvSpPr>
          <p:cNvPr id="1312" name="Google Shape;1312;p179"/>
          <p:cNvSpPr txBox="1">
            <a:spLocks noGrp="1"/>
          </p:cNvSpPr>
          <p:nvPr>
            <p:ph type="title"/>
          </p:nvPr>
        </p:nvSpPr>
        <p:spPr>
          <a:xfrm>
            <a:off x="321636" y="35721"/>
            <a:ext cx="6216600" cy="556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a:t>Comment valider qui a accès à quoi ?</a:t>
            </a:r>
          </a:p>
        </p:txBody>
      </p:sp>
      <p:sp>
        <p:nvSpPr>
          <p:cNvPr id="1313" name="Google Shape;1313;p179"/>
          <p:cNvSpPr txBox="1">
            <a:spLocks noGrp="1"/>
          </p:cNvSpPr>
          <p:nvPr>
            <p:ph type="body" idx="2"/>
          </p:nvPr>
        </p:nvSpPr>
        <p:spPr>
          <a:xfrm>
            <a:off x="321636" y="617163"/>
            <a:ext cx="6216600" cy="1905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fr-FR"/>
              <a:t>Audit des autorisations existantes</a:t>
            </a:r>
          </a:p>
        </p:txBody>
      </p:sp>
      <p:pic>
        <p:nvPicPr>
          <p:cNvPr id="1314" name="Google Shape;1314;p179"/>
          <p:cNvPicPr preferRelativeResize="0"/>
          <p:nvPr/>
        </p:nvPicPr>
        <p:blipFill rotWithShape="1">
          <a:blip r:embed="rId4">
            <a:alphaModFix amt="46000"/>
          </a:blip>
          <a:srcRect/>
          <a:stretch/>
        </p:blipFill>
        <p:spPr>
          <a:xfrm>
            <a:off x="4781115" y="4573143"/>
            <a:ext cx="4696643" cy="273878"/>
          </a:xfrm>
          <a:prstGeom prst="rect">
            <a:avLst/>
          </a:prstGeom>
          <a:noFill/>
          <a:ln>
            <a:noFill/>
          </a:ln>
        </p:spPr>
      </p:pic>
      <p:pic>
        <p:nvPicPr>
          <p:cNvPr id="1315" name="Google Shape;1315;p179" descr="Group"/>
          <p:cNvPicPr preferRelativeResize="0"/>
          <p:nvPr/>
        </p:nvPicPr>
        <p:blipFill rotWithShape="1">
          <a:blip r:embed="rId5">
            <a:alphaModFix/>
          </a:blip>
          <a:srcRect/>
          <a:stretch/>
        </p:blipFill>
        <p:spPr>
          <a:xfrm>
            <a:off x="5086993" y="1699878"/>
            <a:ext cx="3931646" cy="81909"/>
          </a:xfrm>
          <a:prstGeom prst="rect">
            <a:avLst/>
          </a:prstGeom>
          <a:noFill/>
          <a:ln>
            <a:noFill/>
          </a:ln>
        </p:spPr>
      </p:pic>
      <p:sp>
        <p:nvSpPr>
          <p:cNvPr id="1316" name="Google Shape;1316;p179"/>
          <p:cNvSpPr txBox="1"/>
          <p:nvPr/>
        </p:nvSpPr>
        <p:spPr>
          <a:xfrm>
            <a:off x="321625" y="1096575"/>
            <a:ext cx="4459500" cy="370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FR" sz="1800">
                <a:solidFill>
                  <a:schemeClr val="dk1"/>
                </a:solidFill>
                <a:latin typeface="Salesforce Sans"/>
                <a:ea typeface="Salesforce Sans"/>
                <a:cs typeface="Salesforce Sans"/>
                <a:sym typeface="Salesforce Sans"/>
              </a:rPr>
              <a:t>Vous pouvez :</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fr-FR" sz="1800">
                <a:solidFill>
                  <a:schemeClr val="dk1"/>
                </a:solidFill>
                <a:latin typeface="Salesforce Sans"/>
                <a:ea typeface="Salesforce Sans"/>
                <a:cs typeface="Salesforce Sans"/>
                <a:sym typeface="Salesforce Sans"/>
              </a:rPr>
              <a:t>trouver tous les rôles avec des autorisations spécifiques</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fr-FR" sz="1800">
                <a:solidFill>
                  <a:schemeClr val="dk1"/>
                </a:solidFill>
                <a:latin typeface="Salesforce Sans"/>
                <a:ea typeface="Salesforce Sans"/>
                <a:cs typeface="Salesforce Sans"/>
                <a:sym typeface="Salesforce Sans"/>
              </a:rPr>
              <a:t>ou</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fr-FR" sz="1800">
                <a:solidFill>
                  <a:schemeClr val="dk1"/>
                </a:solidFill>
                <a:latin typeface="Salesforce Sans"/>
                <a:ea typeface="Salesforce Sans"/>
                <a:cs typeface="Salesforce Sans"/>
                <a:sym typeface="Salesforce Sans"/>
              </a:rPr>
              <a:t>passer en revue vos rôles et les autorisations attribuées.</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p:txBody>
      </p:sp>
      <p:pic>
        <p:nvPicPr>
          <p:cNvPr id="1317" name="Google Shape;1317;p179"/>
          <p:cNvPicPr preferRelativeResize="0"/>
          <p:nvPr/>
        </p:nvPicPr>
        <p:blipFill rotWithShape="1">
          <a:blip r:embed="rId6">
            <a:alphaModFix/>
          </a:blip>
          <a:srcRect r="43194" b="23960"/>
          <a:stretch/>
        </p:blipFill>
        <p:spPr>
          <a:xfrm>
            <a:off x="4934600" y="1699875"/>
            <a:ext cx="3967574" cy="2174350"/>
          </a:xfrm>
          <a:prstGeom prst="rect">
            <a:avLst/>
          </a:prstGeom>
          <a:noFill/>
          <a:ln>
            <a:noFill/>
          </a:ln>
        </p:spPr>
      </p:pic>
      <p:sp>
        <p:nvSpPr>
          <p:cNvPr id="1318" name="Google Shape;1318;p179"/>
          <p:cNvSpPr/>
          <p:nvPr/>
        </p:nvSpPr>
        <p:spPr>
          <a:xfrm>
            <a:off x="4843300" y="3285200"/>
            <a:ext cx="954000" cy="2406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22"/>
        <p:cNvGrpSpPr/>
        <p:nvPr/>
      </p:nvGrpSpPr>
      <p:grpSpPr>
        <a:xfrm>
          <a:off x="0" y="0"/>
          <a:ext cx="0" cy="0"/>
          <a:chOff x="0" y="0"/>
          <a:chExt cx="0" cy="0"/>
        </a:xfrm>
      </p:grpSpPr>
      <p:pic>
        <p:nvPicPr>
          <p:cNvPr id="1323" name="Google Shape;1323;p180"/>
          <p:cNvPicPr preferRelativeResize="0"/>
          <p:nvPr/>
        </p:nvPicPr>
        <p:blipFill>
          <a:blip r:embed="rId3"/>
          <a:srcRect t="159" b="159"/>
          <a:stretch/>
        </p:blipFill>
        <p:spPr>
          <a:xfrm>
            <a:off x="1783650" y="227650"/>
            <a:ext cx="5765699" cy="4605201"/>
          </a:xfrm>
          <a:prstGeom prst="rect">
            <a:avLst/>
          </a:prstGeom>
          <a:noFill/>
          <a:ln>
            <a:noFill/>
          </a:ln>
        </p:spPr>
      </p:pic>
      <p:sp>
        <p:nvSpPr>
          <p:cNvPr id="1324" name="Google Shape;1324;p180"/>
          <p:cNvSpPr txBox="1"/>
          <p:nvPr/>
        </p:nvSpPr>
        <p:spPr>
          <a:xfrm>
            <a:off x="248875" y="1438102"/>
            <a:ext cx="1048500" cy="595898"/>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fr-FR" sz="1100" b="1" dirty="0">
                <a:solidFill>
                  <a:srgbClr val="073763"/>
                </a:solidFill>
              </a:rPr>
              <a:t>Sélectionnez une autorisation</a:t>
            </a:r>
          </a:p>
        </p:txBody>
      </p:sp>
      <p:cxnSp>
        <p:nvCxnSpPr>
          <p:cNvPr id="1325" name="Google Shape;1325;p180"/>
          <p:cNvCxnSpPr>
            <a:endCxn id="1326" idx="2"/>
          </p:cNvCxnSpPr>
          <p:nvPr/>
        </p:nvCxnSpPr>
        <p:spPr>
          <a:xfrm>
            <a:off x="1284500" y="1773875"/>
            <a:ext cx="565500" cy="16500"/>
          </a:xfrm>
          <a:prstGeom prst="straightConnector1">
            <a:avLst/>
          </a:prstGeom>
          <a:noFill/>
          <a:ln w="9525" cap="flat" cmpd="sng">
            <a:solidFill>
              <a:srgbClr val="073763"/>
            </a:solidFill>
            <a:prstDash val="solid"/>
            <a:round/>
            <a:headEnd type="none" w="med" len="med"/>
            <a:tailEnd type="triangle" w="med" len="med"/>
          </a:ln>
        </p:spPr>
      </p:cxnSp>
      <p:sp>
        <p:nvSpPr>
          <p:cNvPr id="1326" name="Google Shape;1326;p180"/>
          <p:cNvSpPr/>
          <p:nvPr/>
        </p:nvSpPr>
        <p:spPr>
          <a:xfrm>
            <a:off x="1850000" y="1599575"/>
            <a:ext cx="2638200" cy="3816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180"/>
          <p:cNvSpPr txBox="1"/>
          <p:nvPr/>
        </p:nvSpPr>
        <p:spPr>
          <a:xfrm>
            <a:off x="248875" y="25020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fr-FR" sz="1100" b="1">
                <a:solidFill>
                  <a:srgbClr val="073763"/>
                </a:solidFill>
              </a:rPr>
              <a:t>Qui en bénéficie ?</a:t>
            </a:r>
          </a:p>
        </p:txBody>
      </p:sp>
      <p:cxnSp>
        <p:nvCxnSpPr>
          <p:cNvPr id="1328" name="Google Shape;1328;p180"/>
          <p:cNvCxnSpPr/>
          <p:nvPr/>
        </p:nvCxnSpPr>
        <p:spPr>
          <a:xfrm rot="10800000" flipH="1">
            <a:off x="1297375" y="2759100"/>
            <a:ext cx="613800" cy="4200"/>
          </a:xfrm>
          <a:prstGeom prst="straightConnector1">
            <a:avLst/>
          </a:prstGeom>
          <a:noFill/>
          <a:ln w="9525" cap="flat" cmpd="sng">
            <a:solidFill>
              <a:srgbClr val="073763"/>
            </a:solidFill>
            <a:prstDash val="solid"/>
            <a:round/>
            <a:headEnd type="none" w="med" len="med"/>
            <a:tailEnd type="triangle" w="med" len="med"/>
          </a:ln>
        </p:spPr>
      </p:cxnSp>
      <p:sp>
        <p:nvSpPr>
          <p:cNvPr id="1329" name="Google Shape;1329;p180"/>
          <p:cNvSpPr/>
          <p:nvPr/>
        </p:nvSpPr>
        <p:spPr>
          <a:xfrm>
            <a:off x="5002475" y="2248200"/>
            <a:ext cx="688500" cy="2322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180"/>
          <p:cNvSpPr/>
          <p:nvPr/>
        </p:nvSpPr>
        <p:spPr>
          <a:xfrm>
            <a:off x="5629300" y="2248200"/>
            <a:ext cx="652200" cy="1908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180"/>
          <p:cNvSpPr/>
          <p:nvPr/>
        </p:nvSpPr>
        <p:spPr>
          <a:xfrm>
            <a:off x="1841700" y="2181850"/>
            <a:ext cx="481200" cy="2985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180"/>
          <p:cNvSpPr/>
          <p:nvPr/>
        </p:nvSpPr>
        <p:spPr>
          <a:xfrm>
            <a:off x="6685025" y="2065700"/>
            <a:ext cx="788100" cy="298500"/>
          </a:xfrm>
          <a:prstGeom prst="ellipse">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180"/>
          <p:cNvSpPr txBox="1"/>
          <p:nvPr/>
        </p:nvSpPr>
        <p:spPr>
          <a:xfrm>
            <a:off x="7847375" y="27633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fr-FR" sz="1100" b="1">
                <a:solidFill>
                  <a:srgbClr val="073763"/>
                </a:solidFill>
              </a:rPr>
              <a:t>Quel est son rôle ?</a:t>
            </a:r>
          </a:p>
        </p:txBody>
      </p:sp>
      <p:sp>
        <p:nvSpPr>
          <p:cNvPr id="1334" name="Google Shape;1334;p180"/>
          <p:cNvSpPr txBox="1"/>
          <p:nvPr/>
        </p:nvSpPr>
        <p:spPr>
          <a:xfrm>
            <a:off x="7847375" y="20823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fr-FR" sz="1100" b="1">
                <a:solidFill>
                  <a:srgbClr val="073763"/>
                </a:solidFill>
              </a:rPr>
              <a:t>Lecture ou écriture ?</a:t>
            </a:r>
          </a:p>
        </p:txBody>
      </p:sp>
      <p:cxnSp>
        <p:nvCxnSpPr>
          <p:cNvPr id="1335" name="Google Shape;1335;p180"/>
          <p:cNvCxnSpPr>
            <a:cxnSpLocks/>
            <a:stCxn id="1334" idx="1"/>
          </p:cNvCxnSpPr>
          <p:nvPr/>
        </p:nvCxnSpPr>
        <p:spPr>
          <a:xfrm flipH="1">
            <a:off x="5450375" y="2343600"/>
            <a:ext cx="2397000" cy="352500"/>
          </a:xfrm>
          <a:prstGeom prst="straightConnector1">
            <a:avLst/>
          </a:prstGeom>
          <a:noFill/>
          <a:ln w="9525" cap="flat" cmpd="sng">
            <a:solidFill>
              <a:schemeClr val="dk2"/>
            </a:solidFill>
            <a:prstDash val="solid"/>
            <a:round/>
            <a:headEnd type="none" w="med" len="med"/>
            <a:tailEnd type="triangle" w="med" len="med"/>
          </a:ln>
        </p:spPr>
      </p:cxnSp>
      <p:cxnSp>
        <p:nvCxnSpPr>
          <p:cNvPr id="1336" name="Google Shape;1336;p180"/>
          <p:cNvCxnSpPr>
            <a:cxnSpLocks/>
            <a:stCxn id="1333" idx="1"/>
          </p:cNvCxnSpPr>
          <p:nvPr/>
        </p:nvCxnSpPr>
        <p:spPr>
          <a:xfrm flipH="1">
            <a:off x="6213575" y="3024600"/>
            <a:ext cx="1633800" cy="45960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89"/>
        <p:cNvGrpSpPr/>
        <p:nvPr/>
      </p:nvGrpSpPr>
      <p:grpSpPr>
        <a:xfrm>
          <a:off x="0" y="0"/>
          <a:ext cx="0" cy="0"/>
          <a:chOff x="0" y="0"/>
          <a:chExt cx="0" cy="0"/>
        </a:xfrm>
      </p:grpSpPr>
      <p:sp>
        <p:nvSpPr>
          <p:cNvPr id="1090" name="Google Shape;1090;p159"/>
          <p:cNvSpPr txBox="1">
            <a:spLocks noGrp="1"/>
          </p:cNvSpPr>
          <p:nvPr>
            <p:ph type="title"/>
          </p:nvPr>
        </p:nvSpPr>
        <p:spPr>
          <a:xfrm>
            <a:off x="428740" y="47625"/>
            <a:ext cx="8286300" cy="7428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fr-FR" sz="2600" i="0" u="none" strike="noStrike" cap="none">
                <a:solidFill>
                  <a:srgbClr val="073763"/>
                </a:solidFill>
                <a:latin typeface="Salesforce Sans"/>
                <a:ea typeface="Salesforce Sans"/>
                <a:cs typeface="Salesforce Sans"/>
                <a:sym typeface="Salesforce Sans"/>
              </a:rPr>
              <a:t>Déclaration prospective</a:t>
            </a:r>
          </a:p>
        </p:txBody>
      </p:sp>
      <p:sp>
        <p:nvSpPr>
          <p:cNvPr id="1091" name="Google Shape;1091;p159"/>
          <p:cNvSpPr txBox="1">
            <a:spLocks noGrp="1"/>
          </p:cNvSpPr>
          <p:nvPr>
            <p:ph type="body" idx="2"/>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fr-FR">
                <a:solidFill>
                  <a:srgbClr val="073763"/>
                </a:solidFill>
              </a:rPr>
              <a:t>Déclaration en vertu du Private Securities Litigation Reform Act (loi des États-Unis) de 1995</a:t>
            </a:r>
          </a:p>
          <a:p>
            <a:pPr marL="0" lvl="0" indent="0" algn="l" rtl="0">
              <a:spcBef>
                <a:spcPts val="200"/>
              </a:spcBef>
              <a:spcAft>
                <a:spcPts val="200"/>
              </a:spcAft>
              <a:buNone/>
            </a:pPr>
            <a:endParaRPr>
              <a:solidFill>
                <a:srgbClr val="073763"/>
              </a:solidFill>
            </a:endParaRPr>
          </a:p>
        </p:txBody>
      </p:sp>
      <p:sp>
        <p:nvSpPr>
          <p:cNvPr id="1092" name="Google Shape;1092;p159"/>
          <p:cNvSpPr txBox="1">
            <a:spLocks noGrp="1"/>
          </p:cNvSpPr>
          <p:nvPr>
            <p:ph type="body" idx="1"/>
          </p:nvPr>
        </p:nvSpPr>
        <p:spPr>
          <a:xfrm>
            <a:off x="428737" y="1375169"/>
            <a:ext cx="8286600" cy="31677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2"/>
              </a:buClr>
              <a:buSzPts val="1000"/>
              <a:buFont typeface="Arial"/>
              <a:buNone/>
            </a:pPr>
            <a:r>
              <a:rPr lang="fr-FR" sz="1000" b="0" i="0" u="none" strike="noStrike" cap="none" dirty="0">
                <a:solidFill>
                  <a:schemeClr val="accent2"/>
                </a:solidFill>
                <a:latin typeface="Arial"/>
                <a:ea typeface="Arial"/>
                <a:cs typeface="Arial"/>
                <a:sym typeface="Arial"/>
              </a:rPr>
              <a:t>Cette présentation peut contenir des déclarations prospectives qui impliquent des risques, des incertitudes et des hypothèses. Si de telles incertitudes se matérialisent ou si l’une des hypothèses s’avère incorrecte, les résultats de </a:t>
            </a:r>
            <a:r>
              <a:rPr lang="fr-FR" sz="1000" b="0" i="0" u="none" strike="noStrike" cap="none" dirty="0" err="1">
                <a:solidFill>
                  <a:schemeClr val="accent2"/>
                </a:solidFill>
                <a:latin typeface="Arial"/>
                <a:ea typeface="Arial"/>
                <a:cs typeface="Arial"/>
                <a:sym typeface="Arial"/>
              </a:rPr>
              <a:t>salesforce.com</a:t>
            </a:r>
            <a:r>
              <a:rPr lang="fr-FR" sz="1000" b="0" i="0" u="none" strike="noStrike" cap="none" dirty="0">
                <a:solidFill>
                  <a:schemeClr val="accent2"/>
                </a:solidFill>
                <a:latin typeface="Arial"/>
                <a:ea typeface="Arial"/>
                <a:cs typeface="Arial"/>
                <a:sym typeface="Arial"/>
              </a:rPr>
              <a:t>, </a:t>
            </a:r>
            <a:r>
              <a:rPr lang="fr-FR" sz="1000" b="0" i="0" u="none" strike="noStrike" cap="none" dirty="0" err="1">
                <a:solidFill>
                  <a:schemeClr val="accent2"/>
                </a:solidFill>
                <a:latin typeface="Arial"/>
                <a:ea typeface="Arial"/>
                <a:cs typeface="Arial"/>
                <a:sym typeface="Arial"/>
              </a:rPr>
              <a:t>inc.</a:t>
            </a:r>
            <a:r>
              <a:rPr lang="fr-FR" sz="1000" b="0" i="0" u="none" strike="noStrike" cap="none" dirty="0">
                <a:solidFill>
                  <a:schemeClr val="accent2"/>
                </a:solidFill>
                <a:latin typeface="Arial"/>
                <a:ea typeface="Arial"/>
                <a:cs typeface="Arial"/>
                <a:sym typeface="Arial"/>
              </a:rPr>
              <a:t> pourraient différer sensiblement des résultats exprimés ou sous-entendus par ces déclarations prospectives. Toutes les déclarations autres que les déclarations de faits historiques peuvent être considérées comme prospectives, y compris toute projection de la disponibilité d’un produit ou d’un service, de la croissance du nombre d’abonnés, des bénéfices, du chiffre d’affaires ou d’autres éléments financiers et toute déclaration concernant les stratégies ou les plans de gestion pour les opérations futures, les déclarations de conviction, toute déclaration concernant des services nouveaux, planifiés ou améliorés ou des développements technologiques et des contrats passés avec des clients ou l’utilisation de nos services.</a:t>
            </a:r>
          </a:p>
          <a:p>
            <a:pPr marL="0" marR="0" lvl="0" indent="0" algn="l" rtl="0">
              <a:lnSpc>
                <a:spcPct val="100000"/>
              </a:lnSpc>
              <a:spcBef>
                <a:spcPts val="700"/>
              </a:spcBef>
              <a:spcAft>
                <a:spcPts val="0"/>
              </a:spcAft>
              <a:buClr>
                <a:schemeClr val="accent2"/>
              </a:buClr>
              <a:buSzPts val="1000"/>
              <a:buFont typeface="Arial"/>
              <a:buNone/>
            </a:pPr>
            <a:r>
              <a:rPr lang="fr-FR" sz="1000" b="0" i="0" u="none" strike="noStrike" cap="none" dirty="0">
                <a:solidFill>
                  <a:schemeClr val="accent2"/>
                </a:solidFill>
                <a:latin typeface="Arial"/>
                <a:ea typeface="Arial"/>
                <a:cs typeface="Arial"/>
                <a:sym typeface="Arial"/>
              </a:rPr>
              <a:t>Les risques et incertitudes mentionnés ci-dessus incluent, sans s’y limiter, les risques associés au développement et à la fourniture de nouvelles fonctionnalités pour notre service, les nouveaux produits et services, notre nouveau modèle commercial, nos pertes d’exploitation passées, les fluctuations possibles de nos résultats d’exploitation et de notre taux de croissance, les interruptions ou retards liés à notre hébergement Web, les atteintes à nos mesures de sécurité, l’issue de tout litige, les risques associés aux fusions et acquisitions réalisées et éventuelles, le marché immature sur lequel nous opérons, notre historique d’exploitation relativement limité, notre capacité à nous développer, à fidéliser et à motiver nos employés et à gérer notre croissance, les nouvelles versions de notre service et le déploiement réussi chez nos clients, notre historique limité en matière de revente de produits autres que </a:t>
            </a:r>
            <a:r>
              <a:rPr lang="fr-FR" sz="1000" b="0" i="0" u="none" strike="noStrike" cap="none" dirty="0" err="1">
                <a:solidFill>
                  <a:schemeClr val="accent2"/>
                </a:solidFill>
                <a:latin typeface="Arial"/>
                <a:ea typeface="Arial"/>
                <a:cs typeface="Arial"/>
                <a:sym typeface="Arial"/>
              </a:rPr>
              <a:t>salesforce.com</a:t>
            </a:r>
            <a:r>
              <a:rPr lang="fr-FR" sz="1000" b="0" i="0" u="none" strike="noStrike" cap="none" dirty="0">
                <a:solidFill>
                  <a:schemeClr val="accent2"/>
                </a:solidFill>
                <a:latin typeface="Arial"/>
                <a:ea typeface="Arial"/>
                <a:cs typeface="Arial"/>
                <a:sym typeface="Arial"/>
              </a:rPr>
              <a:t>, ainsi que l’exploitation et la vente aux grandes entreprises clientes. De plus amples informations sur les facteurs qui pourraient affecter les résultats financiers de </a:t>
            </a:r>
            <a:r>
              <a:rPr lang="fr-FR" sz="1000" b="0" i="0" u="none" strike="noStrike" cap="none" dirty="0" err="1">
                <a:solidFill>
                  <a:schemeClr val="accent2"/>
                </a:solidFill>
                <a:latin typeface="Arial"/>
                <a:ea typeface="Arial"/>
                <a:cs typeface="Arial"/>
                <a:sym typeface="Arial"/>
              </a:rPr>
              <a:t>salesforce.com</a:t>
            </a:r>
            <a:r>
              <a:rPr lang="fr-FR" sz="1000" b="0" i="0" u="none" strike="noStrike" cap="none" dirty="0">
                <a:solidFill>
                  <a:schemeClr val="accent2"/>
                </a:solidFill>
                <a:latin typeface="Arial"/>
                <a:ea typeface="Arial"/>
                <a:cs typeface="Arial"/>
                <a:sym typeface="Arial"/>
              </a:rPr>
              <a:t>, </a:t>
            </a:r>
            <a:r>
              <a:rPr lang="fr-FR" sz="1000" b="0" i="0" u="none" strike="noStrike" cap="none" dirty="0" err="1">
                <a:solidFill>
                  <a:schemeClr val="accent2"/>
                </a:solidFill>
                <a:latin typeface="Arial"/>
                <a:ea typeface="Arial"/>
                <a:cs typeface="Arial"/>
                <a:sym typeface="Arial"/>
              </a:rPr>
              <a:t>inc.</a:t>
            </a:r>
            <a:r>
              <a:rPr lang="fr-FR" sz="1000" b="0" i="0" u="none" strike="noStrike" cap="none" dirty="0">
                <a:solidFill>
                  <a:schemeClr val="accent2"/>
                </a:solidFill>
                <a:latin typeface="Arial"/>
                <a:ea typeface="Arial"/>
                <a:cs typeface="Arial"/>
                <a:sym typeface="Arial"/>
              </a:rPr>
              <a:t> sont incluses dans notre rapport annuel sur le formulaire 10-K pour l’exercice le plus récent et dans notre rapport trimestriel sur le formulaire 10-Q pour le trimestre fiscal le plus récent. Ces documents et d’autres contenant des informations importantes sont disponibles sous SEC </a:t>
            </a:r>
            <a:r>
              <a:rPr lang="fr-FR" sz="1000" b="0" i="0" u="none" strike="noStrike" cap="none" dirty="0" err="1">
                <a:solidFill>
                  <a:schemeClr val="accent2"/>
                </a:solidFill>
                <a:latin typeface="Arial"/>
                <a:ea typeface="Arial"/>
                <a:cs typeface="Arial"/>
                <a:sym typeface="Arial"/>
              </a:rPr>
              <a:t>Filings</a:t>
            </a:r>
            <a:r>
              <a:rPr lang="fr-FR" sz="1000" b="0" i="0" u="none" strike="noStrike" cap="none" dirty="0">
                <a:solidFill>
                  <a:schemeClr val="accent2"/>
                </a:solidFill>
                <a:latin typeface="Arial"/>
                <a:ea typeface="Arial"/>
                <a:cs typeface="Arial"/>
                <a:sym typeface="Arial"/>
              </a:rPr>
              <a:t> dans la section Informations investisseurs de notre site Web.</a:t>
            </a:r>
          </a:p>
          <a:p>
            <a:pPr marL="0" marR="0" lvl="0" indent="0" algn="l" rtl="0">
              <a:lnSpc>
                <a:spcPct val="100000"/>
              </a:lnSpc>
              <a:spcBef>
                <a:spcPts val="700"/>
              </a:spcBef>
              <a:spcAft>
                <a:spcPts val="0"/>
              </a:spcAft>
              <a:buClr>
                <a:schemeClr val="accent2"/>
              </a:buClr>
              <a:buSzPts val="1000"/>
              <a:buFont typeface="Arial"/>
              <a:buNone/>
            </a:pPr>
            <a:r>
              <a:rPr lang="fr-FR" sz="1000" b="0" i="0" u="none" strike="noStrike" cap="none" dirty="0">
                <a:solidFill>
                  <a:schemeClr val="accent2"/>
                </a:solidFill>
                <a:latin typeface="Arial"/>
                <a:ea typeface="Arial"/>
                <a:cs typeface="Arial"/>
                <a:sym typeface="Arial"/>
              </a:rPr>
              <a:t>Les services ou fonctionnalités non publiés, bien que référencés dans ce document, dans d’autres présentations, bulletins d’actualité ou annonces publiques, ne sont pas disponibles actuellement et peuvent ne pas être livrés à temps ni à terme. Les clients qui achètent nos services doivent motiver leurs décisions d’achat en fonction des fonctionnalités actuellement disponibles. </a:t>
            </a:r>
            <a:r>
              <a:rPr lang="fr-FR" sz="1000" b="0" i="0" u="none" strike="noStrike" cap="none" dirty="0" err="1">
                <a:solidFill>
                  <a:schemeClr val="accent2"/>
                </a:solidFill>
                <a:latin typeface="Arial"/>
                <a:ea typeface="Arial"/>
                <a:cs typeface="Arial"/>
                <a:sym typeface="Arial"/>
              </a:rPr>
              <a:t>Salesforce.com</a:t>
            </a:r>
            <a:r>
              <a:rPr lang="fr-FR" sz="1000" b="0" i="0" u="none" strike="noStrike" cap="none" dirty="0">
                <a:solidFill>
                  <a:schemeClr val="accent2"/>
                </a:solidFill>
                <a:latin typeface="Arial"/>
                <a:ea typeface="Arial"/>
                <a:cs typeface="Arial"/>
                <a:sym typeface="Arial"/>
              </a:rPr>
              <a:t>, </a:t>
            </a:r>
            <a:r>
              <a:rPr lang="fr-FR" sz="1000" b="0" i="0" u="none" strike="noStrike" cap="none" dirty="0" err="1">
                <a:solidFill>
                  <a:schemeClr val="accent2"/>
                </a:solidFill>
                <a:latin typeface="Arial"/>
                <a:ea typeface="Arial"/>
                <a:cs typeface="Arial"/>
                <a:sym typeface="Arial"/>
              </a:rPr>
              <a:t>inc.</a:t>
            </a:r>
            <a:r>
              <a:rPr lang="fr-FR" sz="1000" b="0" i="0" u="none" strike="noStrike" cap="none" dirty="0">
                <a:solidFill>
                  <a:schemeClr val="accent2"/>
                </a:solidFill>
                <a:latin typeface="Arial"/>
                <a:ea typeface="Arial"/>
                <a:cs typeface="Arial"/>
                <a:sym typeface="Arial"/>
              </a:rPr>
              <a:t> n’assume aucune obligation de mettre à jour ces déclarations prospectives et n’a pas l’intention de le faire.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40"/>
        <p:cNvGrpSpPr/>
        <p:nvPr/>
      </p:nvGrpSpPr>
      <p:grpSpPr>
        <a:xfrm>
          <a:off x="0" y="0"/>
          <a:ext cx="0" cy="0"/>
          <a:chOff x="0" y="0"/>
          <a:chExt cx="0" cy="0"/>
        </a:xfrm>
      </p:grpSpPr>
      <p:pic>
        <p:nvPicPr>
          <p:cNvPr id="1341" name="Google Shape;1341;p181"/>
          <p:cNvPicPr preferRelativeResize="0"/>
          <p:nvPr/>
        </p:nvPicPr>
        <p:blipFill>
          <a:blip r:embed="rId3">
            <a:alphaModFix/>
          </a:blip>
          <a:stretch>
            <a:fillRect/>
          </a:stretch>
        </p:blipFill>
        <p:spPr>
          <a:xfrm>
            <a:off x="152400" y="152400"/>
            <a:ext cx="6614933" cy="4838701"/>
          </a:xfrm>
          <a:prstGeom prst="rect">
            <a:avLst/>
          </a:prstGeom>
          <a:noFill/>
          <a:ln>
            <a:noFill/>
          </a:ln>
        </p:spPr>
      </p:pic>
      <p:sp>
        <p:nvSpPr>
          <p:cNvPr id="1342" name="Google Shape;1342;p181"/>
          <p:cNvSpPr/>
          <p:nvPr/>
        </p:nvSpPr>
        <p:spPr>
          <a:xfrm>
            <a:off x="1617725" y="788125"/>
            <a:ext cx="1451700" cy="2571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181"/>
          <p:cNvSpPr/>
          <p:nvPr/>
        </p:nvSpPr>
        <p:spPr>
          <a:xfrm>
            <a:off x="788125" y="1037000"/>
            <a:ext cx="265500" cy="1575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47"/>
        <p:cNvGrpSpPr/>
        <p:nvPr/>
      </p:nvGrpSpPr>
      <p:grpSpPr>
        <a:xfrm>
          <a:off x="0" y="0"/>
          <a:ext cx="0" cy="0"/>
          <a:chOff x="0" y="0"/>
          <a:chExt cx="0" cy="0"/>
        </a:xfrm>
      </p:grpSpPr>
      <p:sp>
        <p:nvSpPr>
          <p:cNvPr id="1348" name="Google Shape;1348;p182"/>
          <p:cNvSpPr txBox="1"/>
          <p:nvPr/>
        </p:nvSpPr>
        <p:spPr>
          <a:xfrm>
            <a:off x="352550" y="80376"/>
            <a:ext cx="8286600" cy="5253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2300" b="1">
                <a:latin typeface="Salesforce Sans"/>
                <a:ea typeface="Salesforce Sans"/>
                <a:cs typeface="Salesforce Sans"/>
                <a:sym typeface="Salesforce Sans"/>
                <a:hlinkClick r:id="rId3"/>
              </a:rPr>
              <a:t>Document pour l’audit d’utilisateur</a:t>
            </a:r>
          </a:p>
        </p:txBody>
      </p:sp>
      <p:sp>
        <p:nvSpPr>
          <p:cNvPr id="1349" name="Google Shape;1349;p182"/>
          <p:cNvSpPr txBox="1">
            <a:spLocks noGrp="1"/>
          </p:cNvSpPr>
          <p:nvPr>
            <p:ph type="body" idx="4294967295"/>
          </p:nvPr>
        </p:nvSpPr>
        <p:spPr>
          <a:xfrm>
            <a:off x="352549" y="594275"/>
            <a:ext cx="8001741" cy="403252"/>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fr-FR" sz="1700" dirty="0">
                <a:solidFill>
                  <a:srgbClr val="205CA0"/>
                </a:solidFill>
                <a:latin typeface="Salesforce Sans"/>
                <a:ea typeface="Salesforce Sans"/>
                <a:cs typeface="Salesforce Sans"/>
                <a:sym typeface="Salesforce Sans"/>
              </a:rPr>
              <a:t>Une aide pour déterminer les rôles et les autorisations de votre équipe</a:t>
            </a:r>
          </a:p>
        </p:txBody>
      </p:sp>
      <p:pic>
        <p:nvPicPr>
          <p:cNvPr id="1350" name="Google Shape;1350;p182"/>
          <p:cNvPicPr preferRelativeResize="0"/>
          <p:nvPr/>
        </p:nvPicPr>
        <p:blipFill>
          <a:blip r:embed="rId4">
            <a:alphaModFix/>
          </a:blip>
          <a:stretch>
            <a:fillRect/>
          </a:stretch>
        </p:blipFill>
        <p:spPr>
          <a:xfrm>
            <a:off x="381000" y="1336771"/>
            <a:ext cx="7877109" cy="365432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54"/>
        <p:cNvGrpSpPr/>
        <p:nvPr/>
      </p:nvGrpSpPr>
      <p:grpSpPr>
        <a:xfrm>
          <a:off x="0" y="0"/>
          <a:ext cx="0" cy="0"/>
          <a:chOff x="0" y="0"/>
          <a:chExt cx="0" cy="0"/>
        </a:xfrm>
      </p:grpSpPr>
      <p:sp>
        <p:nvSpPr>
          <p:cNvPr id="1355" name="Google Shape;1355;p183"/>
          <p:cNvSpPr txBox="1">
            <a:spLocks noGrp="1"/>
          </p:cNvSpPr>
          <p:nvPr>
            <p:ph type="title"/>
          </p:nvPr>
        </p:nvSpPr>
        <p:spPr>
          <a:xfrm>
            <a:off x="371572" y="104777"/>
            <a:ext cx="8286600" cy="74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fr-FR"/>
              <a:t>Structure de l’équipe opérationnelle B2B Commerce</a:t>
            </a:r>
          </a:p>
        </p:txBody>
      </p:sp>
      <p:sp>
        <p:nvSpPr>
          <p:cNvPr id="1356" name="Google Shape;1356;p183"/>
          <p:cNvSpPr txBox="1">
            <a:spLocks noGrp="1"/>
          </p:cNvSpPr>
          <p:nvPr>
            <p:ph type="body" idx="2"/>
          </p:nvPr>
        </p:nvSpPr>
        <p:spPr>
          <a:xfrm>
            <a:off x="377134" y="726720"/>
            <a:ext cx="8286600" cy="230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a:t>Structure opérationnelle post-lancement</a:t>
            </a:r>
          </a:p>
        </p:txBody>
      </p:sp>
      <p:grpSp>
        <p:nvGrpSpPr>
          <p:cNvPr id="1357" name="Google Shape;1357;p183"/>
          <p:cNvGrpSpPr/>
          <p:nvPr/>
        </p:nvGrpSpPr>
        <p:grpSpPr>
          <a:xfrm>
            <a:off x="87300" y="1629767"/>
            <a:ext cx="8676300" cy="1068000"/>
            <a:chOff x="87300" y="1782167"/>
            <a:chExt cx="8676300" cy="1068000"/>
          </a:xfrm>
        </p:grpSpPr>
        <p:sp>
          <p:nvSpPr>
            <p:cNvPr id="1358" name="Google Shape;1358;p183"/>
            <p:cNvSpPr/>
            <p:nvPr/>
          </p:nvSpPr>
          <p:spPr>
            <a:xfrm>
              <a:off x="380400" y="2049176"/>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FR" sz="900">
                  <a:solidFill>
                    <a:schemeClr val="lt1"/>
                  </a:solidFill>
                </a:rPr>
                <a:t>Développeur(s) ou intégrateur système</a:t>
              </a:r>
            </a:p>
          </p:txBody>
        </p:sp>
        <p:sp>
          <p:nvSpPr>
            <p:cNvPr id="1359" name="Google Shape;1359;p183"/>
            <p:cNvSpPr/>
            <p:nvPr/>
          </p:nvSpPr>
          <p:spPr>
            <a:xfrm>
              <a:off x="27066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fr-FR" sz="900">
                  <a:solidFill>
                    <a:schemeClr val="lt1"/>
                  </a:solidFill>
                </a:rPr>
              </a:br>
              <a:r>
                <a:rPr lang="fr-FR" sz="900">
                  <a:solidFill>
                    <a:schemeClr val="lt1"/>
                  </a:solidFill>
                </a:rPr>
                <a:t>Support client </a:t>
              </a:r>
            </a:p>
            <a:p>
              <a:pPr marL="0" lvl="0" indent="0" algn="ctr" rtl="0">
                <a:spcBef>
                  <a:spcPts val="0"/>
                </a:spcBef>
                <a:spcAft>
                  <a:spcPts val="0"/>
                </a:spcAft>
                <a:buNone/>
              </a:pPr>
              <a:endParaRPr sz="900">
                <a:solidFill>
                  <a:schemeClr val="lt1"/>
                </a:solidFill>
              </a:endParaRPr>
            </a:p>
          </p:txBody>
        </p:sp>
        <p:sp>
          <p:nvSpPr>
            <p:cNvPr id="1360" name="Google Shape;1360;p183"/>
            <p:cNvSpPr/>
            <p:nvPr/>
          </p:nvSpPr>
          <p:spPr>
            <a:xfrm>
              <a:off x="39258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FR" sz="900">
                  <a:solidFill>
                    <a:schemeClr val="lt1"/>
                  </a:solidFill>
                </a:rPr>
                <a:t>Marketing et commercialisation</a:t>
              </a:r>
            </a:p>
          </p:txBody>
        </p:sp>
        <p:sp>
          <p:nvSpPr>
            <p:cNvPr id="1361" name="Google Shape;1361;p183"/>
            <p:cNvSpPr/>
            <p:nvPr/>
          </p:nvSpPr>
          <p:spPr>
            <a:xfrm>
              <a:off x="51450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FR" sz="900">
                  <a:solidFill>
                    <a:schemeClr val="lt1"/>
                  </a:solidFill>
                </a:rPr>
                <a:t>Commentaires et analyses, rapports</a:t>
              </a:r>
            </a:p>
          </p:txBody>
        </p:sp>
        <p:sp>
          <p:nvSpPr>
            <p:cNvPr id="1362" name="Google Shape;1362;p183"/>
            <p:cNvSpPr/>
            <p:nvPr/>
          </p:nvSpPr>
          <p:spPr>
            <a:xfrm>
              <a:off x="63642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FR" sz="900">
                  <a:solidFill>
                    <a:schemeClr val="lt1"/>
                  </a:solidFill>
                </a:rPr>
                <a:t>Formation et intégration</a:t>
              </a:r>
            </a:p>
          </p:txBody>
        </p:sp>
        <p:sp>
          <p:nvSpPr>
            <p:cNvPr id="1363" name="Google Shape;1363;p183"/>
            <p:cNvSpPr/>
            <p:nvPr/>
          </p:nvSpPr>
          <p:spPr>
            <a:xfrm>
              <a:off x="75834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fr-FR" sz="900">
                  <a:solidFill>
                    <a:schemeClr val="lt1"/>
                  </a:solidFill>
                </a:rPr>
              </a:br>
              <a:r>
                <a:rPr lang="fr-FR" sz="900">
                  <a:solidFill>
                    <a:schemeClr val="lt1"/>
                  </a:solidFill>
                </a:rPr>
                <a:t>Propriétaire du produit</a:t>
              </a:r>
            </a:p>
            <a:p>
              <a:pPr marL="0" lvl="0" indent="0" algn="ctr" rtl="0">
                <a:spcBef>
                  <a:spcPts val="0"/>
                </a:spcBef>
                <a:spcAft>
                  <a:spcPts val="0"/>
                </a:spcAft>
                <a:buNone/>
              </a:pPr>
              <a:endParaRPr sz="900">
                <a:solidFill>
                  <a:schemeClr val="lt1"/>
                </a:solidFill>
              </a:endParaRPr>
            </a:p>
          </p:txBody>
        </p:sp>
        <p:sp>
          <p:nvSpPr>
            <p:cNvPr id="1364" name="Google Shape;1364;p183"/>
            <p:cNvSpPr/>
            <p:nvPr/>
          </p:nvSpPr>
          <p:spPr>
            <a:xfrm>
              <a:off x="1599600" y="2049187"/>
              <a:ext cx="10680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fr-FR" sz="900">
                  <a:solidFill>
                    <a:schemeClr val="lt1"/>
                  </a:solidFill>
                </a:rPr>
              </a:br>
              <a:r>
                <a:rPr lang="fr-FR" sz="900">
                  <a:solidFill>
                    <a:schemeClr val="lt1"/>
                  </a:solidFill>
                </a:rPr>
                <a:t>Administration</a:t>
              </a:r>
            </a:p>
            <a:p>
              <a:pPr marL="0" lvl="0" indent="0" algn="ctr" rtl="0">
                <a:spcBef>
                  <a:spcPts val="0"/>
                </a:spcBef>
                <a:spcAft>
                  <a:spcPts val="0"/>
                </a:spcAft>
                <a:buClr>
                  <a:srgbClr val="000000"/>
                </a:buClr>
                <a:buSzPts val="1100"/>
                <a:buFont typeface="Arial"/>
                <a:buNone/>
              </a:pPr>
              <a:endParaRPr sz="900" dirty="0">
                <a:solidFill>
                  <a:schemeClr val="lt1"/>
                </a:solidFill>
              </a:endParaRPr>
            </a:p>
          </p:txBody>
        </p:sp>
        <p:sp>
          <p:nvSpPr>
            <p:cNvPr id="1365" name="Google Shape;1365;p183"/>
            <p:cNvSpPr txBox="1"/>
            <p:nvPr/>
          </p:nvSpPr>
          <p:spPr>
            <a:xfrm rot="-5400000">
              <a:off x="-319650" y="2189117"/>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FR" sz="1000" b="1">
                  <a:solidFill>
                    <a:schemeClr val="accent1"/>
                  </a:solidFill>
                </a:rPr>
                <a:t>LEVEL 4</a:t>
              </a:r>
            </a:p>
          </p:txBody>
        </p:sp>
      </p:grpSp>
      <p:cxnSp>
        <p:nvCxnSpPr>
          <p:cNvPr id="1366" name="Google Shape;1366;p183"/>
          <p:cNvCxnSpPr/>
          <p:nvPr/>
        </p:nvCxnSpPr>
        <p:spPr>
          <a:xfrm>
            <a:off x="399675" y="1815086"/>
            <a:ext cx="8352000" cy="0"/>
          </a:xfrm>
          <a:prstGeom prst="straightConnector1">
            <a:avLst/>
          </a:prstGeom>
          <a:noFill/>
          <a:ln w="9525" cap="flat" cmpd="sng">
            <a:solidFill>
              <a:schemeClr val="accent1"/>
            </a:solidFill>
            <a:prstDash val="solid"/>
            <a:round/>
            <a:headEnd type="oval" w="med" len="med"/>
            <a:tailEnd type="oval" w="med" len="med"/>
          </a:ln>
        </p:spPr>
      </p:cxnSp>
      <p:sp>
        <p:nvSpPr>
          <p:cNvPr id="1367" name="Google Shape;1367;p183"/>
          <p:cNvSpPr/>
          <p:nvPr/>
        </p:nvSpPr>
        <p:spPr>
          <a:xfrm>
            <a:off x="2711612" y="2797863"/>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FR" sz="900">
                <a:solidFill>
                  <a:schemeClr val="lt1"/>
                </a:solidFill>
              </a:rPr>
              <a:t>Support client </a:t>
            </a:r>
          </a:p>
        </p:txBody>
      </p:sp>
      <p:sp>
        <p:nvSpPr>
          <p:cNvPr id="1368" name="Google Shape;1368;p183"/>
          <p:cNvSpPr/>
          <p:nvPr/>
        </p:nvSpPr>
        <p:spPr>
          <a:xfrm>
            <a:off x="380400" y="2797859"/>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fr-FR" sz="900">
                <a:solidFill>
                  <a:schemeClr val="lt1"/>
                </a:solidFill>
              </a:rPr>
            </a:br>
            <a:r>
              <a:rPr lang="fr-FR" sz="900">
                <a:solidFill>
                  <a:schemeClr val="lt1"/>
                </a:solidFill>
              </a:rPr>
              <a:t>Développeur(s) ou intégrateurs système</a:t>
            </a:r>
          </a:p>
          <a:p>
            <a:pPr marL="0" lvl="0" indent="0" algn="ctr" rtl="0">
              <a:spcBef>
                <a:spcPts val="0"/>
              </a:spcBef>
              <a:spcAft>
                <a:spcPts val="0"/>
              </a:spcAft>
              <a:buNone/>
            </a:pPr>
            <a:endParaRPr sz="900" dirty="0">
              <a:solidFill>
                <a:schemeClr val="lt1"/>
              </a:solidFill>
            </a:endParaRPr>
          </a:p>
        </p:txBody>
      </p:sp>
      <p:sp>
        <p:nvSpPr>
          <p:cNvPr id="1369" name="Google Shape;1369;p183"/>
          <p:cNvSpPr/>
          <p:nvPr/>
        </p:nvSpPr>
        <p:spPr>
          <a:xfrm>
            <a:off x="5154176" y="2797863"/>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900" dirty="0">
              <a:solidFill>
                <a:schemeClr val="lt1"/>
              </a:solidFill>
            </a:endParaRPr>
          </a:p>
          <a:p>
            <a:pPr marL="0" lvl="0" indent="0" algn="ctr" rtl="0">
              <a:spcBef>
                <a:spcPts val="0"/>
              </a:spcBef>
              <a:spcAft>
                <a:spcPts val="0"/>
              </a:spcAft>
              <a:buNone/>
            </a:pPr>
            <a:r>
              <a:rPr lang="fr-FR" sz="900">
                <a:solidFill>
                  <a:schemeClr val="lt1"/>
                </a:solidFill>
              </a:rPr>
              <a:t>Commentaires et analyses, rapports</a:t>
            </a:r>
          </a:p>
          <a:p>
            <a:pPr marL="0" lvl="0" indent="0" algn="ctr" rtl="0">
              <a:spcBef>
                <a:spcPts val="0"/>
              </a:spcBef>
              <a:spcAft>
                <a:spcPts val="0"/>
              </a:spcAft>
              <a:buNone/>
            </a:pPr>
            <a:endParaRPr sz="900" dirty="0">
              <a:solidFill>
                <a:schemeClr val="lt1"/>
              </a:solidFill>
            </a:endParaRPr>
          </a:p>
        </p:txBody>
      </p:sp>
      <p:sp>
        <p:nvSpPr>
          <p:cNvPr id="1370" name="Google Shape;1370;p183"/>
          <p:cNvSpPr/>
          <p:nvPr/>
        </p:nvSpPr>
        <p:spPr>
          <a:xfrm>
            <a:off x="1597922" y="2797859"/>
            <a:ext cx="10680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FR" sz="900">
                <a:solidFill>
                  <a:schemeClr val="lt1"/>
                </a:solidFill>
              </a:rPr>
              <a:t>Administration</a:t>
            </a:r>
          </a:p>
        </p:txBody>
      </p:sp>
      <p:sp>
        <p:nvSpPr>
          <p:cNvPr id="1371" name="Google Shape;1371;p183"/>
          <p:cNvSpPr/>
          <p:nvPr/>
        </p:nvSpPr>
        <p:spPr>
          <a:xfrm>
            <a:off x="3932489" y="2794847"/>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FR" sz="900">
                <a:solidFill>
                  <a:schemeClr val="lt1"/>
                </a:solidFill>
              </a:rPr>
              <a:t>Marketing et commercialisation</a:t>
            </a:r>
          </a:p>
        </p:txBody>
      </p:sp>
      <p:sp>
        <p:nvSpPr>
          <p:cNvPr id="1372" name="Google Shape;1372;p183"/>
          <p:cNvSpPr txBox="1"/>
          <p:nvPr/>
        </p:nvSpPr>
        <p:spPr>
          <a:xfrm rot="-5400000">
            <a:off x="-336402" y="2912439"/>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FR" sz="1000" b="1">
                <a:solidFill>
                  <a:schemeClr val="dk1"/>
                </a:solidFill>
              </a:rPr>
              <a:t>LEVEL 3</a:t>
            </a:r>
          </a:p>
        </p:txBody>
      </p:sp>
      <p:cxnSp>
        <p:nvCxnSpPr>
          <p:cNvPr id="1373" name="Google Shape;1373;p183"/>
          <p:cNvCxnSpPr/>
          <p:nvPr/>
        </p:nvCxnSpPr>
        <p:spPr>
          <a:xfrm rot="10800000" flipH="1">
            <a:off x="387275" y="2711277"/>
            <a:ext cx="5943300" cy="4800"/>
          </a:xfrm>
          <a:prstGeom prst="straightConnector1">
            <a:avLst/>
          </a:prstGeom>
          <a:noFill/>
          <a:ln w="9525" cap="flat" cmpd="sng">
            <a:solidFill>
              <a:schemeClr val="accent1"/>
            </a:solidFill>
            <a:prstDash val="solid"/>
            <a:round/>
            <a:headEnd type="oval" w="med" len="med"/>
            <a:tailEnd type="oval" w="med" len="med"/>
          </a:ln>
        </p:spPr>
      </p:cxnSp>
      <p:grpSp>
        <p:nvGrpSpPr>
          <p:cNvPr id="1374" name="Google Shape;1374;p183"/>
          <p:cNvGrpSpPr/>
          <p:nvPr/>
        </p:nvGrpSpPr>
        <p:grpSpPr>
          <a:xfrm>
            <a:off x="380550" y="1200300"/>
            <a:ext cx="8371124" cy="406200"/>
            <a:chOff x="380550" y="1200300"/>
            <a:chExt cx="8371124" cy="406200"/>
          </a:xfrm>
        </p:grpSpPr>
        <p:sp>
          <p:nvSpPr>
            <p:cNvPr id="1375" name="Google Shape;1375;p183"/>
            <p:cNvSpPr txBox="1"/>
            <p:nvPr/>
          </p:nvSpPr>
          <p:spPr>
            <a:xfrm>
              <a:off x="3043912" y="1200300"/>
              <a:ext cx="304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fr-FR" sz="1000" b="1">
                  <a:solidFill>
                    <a:schemeClr val="lt1"/>
                  </a:solidFill>
                </a:rPr>
                <a:t>Direction commerciale </a:t>
              </a:r>
              <a:br>
                <a:rPr lang="fr-FR" sz="1000" b="1">
                  <a:solidFill>
                    <a:schemeClr val="lt1"/>
                  </a:solidFill>
                </a:rPr>
              </a:br>
              <a:r>
                <a:rPr lang="fr-FR" sz="1000" b="1">
                  <a:solidFill>
                    <a:schemeClr val="lt1"/>
                  </a:solidFill>
                </a:rPr>
                <a:t>(propriétaire de la feuille de route numérique)</a:t>
              </a:r>
              <a:r>
                <a:rPr lang="fr-FR" sz="1000" b="1">
                  <a:solidFill>
                    <a:srgbClr val="FFFFFF"/>
                  </a:solidFill>
                </a:rPr>
                <a:t> </a:t>
              </a:r>
            </a:p>
          </p:txBody>
        </p:sp>
        <p:sp>
          <p:nvSpPr>
            <p:cNvPr id="1376" name="Google Shape;1376;p183"/>
            <p:cNvSpPr txBox="1"/>
            <p:nvPr/>
          </p:nvSpPr>
          <p:spPr>
            <a:xfrm>
              <a:off x="380550" y="1200300"/>
              <a:ext cx="259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fr-FR" sz="1000" b="1">
                  <a:solidFill>
                    <a:srgbClr val="FFFFFF"/>
                  </a:solidFill>
                </a:rPr>
                <a:t>Direction des opérations commerciales</a:t>
              </a:r>
            </a:p>
          </p:txBody>
        </p:sp>
        <p:sp>
          <p:nvSpPr>
            <p:cNvPr id="1377" name="Google Shape;1377;p183"/>
            <p:cNvSpPr txBox="1"/>
            <p:nvPr/>
          </p:nvSpPr>
          <p:spPr>
            <a:xfrm>
              <a:off x="6157274" y="1200300"/>
              <a:ext cx="259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fr-FR" sz="1000" b="1">
                  <a:solidFill>
                    <a:srgbClr val="FFFFFF"/>
                  </a:solidFill>
                </a:rPr>
                <a:t>Direction informatique</a:t>
              </a:r>
            </a:p>
          </p:txBody>
        </p:sp>
      </p:grpSp>
      <p:grpSp>
        <p:nvGrpSpPr>
          <p:cNvPr id="1378" name="Google Shape;1378;p183"/>
          <p:cNvGrpSpPr/>
          <p:nvPr/>
        </p:nvGrpSpPr>
        <p:grpSpPr>
          <a:xfrm>
            <a:off x="71919" y="3364080"/>
            <a:ext cx="5047960" cy="1068000"/>
            <a:chOff x="71919" y="3364080"/>
            <a:chExt cx="5047960" cy="1068000"/>
          </a:xfrm>
        </p:grpSpPr>
        <p:sp>
          <p:nvSpPr>
            <p:cNvPr id="1379" name="Google Shape;1379;p183"/>
            <p:cNvSpPr/>
            <p:nvPr/>
          </p:nvSpPr>
          <p:spPr>
            <a:xfrm>
              <a:off x="1611003" y="3692305"/>
              <a:ext cx="10680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FR" sz="900">
                  <a:solidFill>
                    <a:srgbClr val="FFFFFF"/>
                  </a:solidFill>
                </a:rPr>
                <a:t>Administration</a:t>
              </a:r>
            </a:p>
          </p:txBody>
        </p:sp>
        <p:sp>
          <p:nvSpPr>
            <p:cNvPr id="1380" name="Google Shape;1380;p183"/>
            <p:cNvSpPr/>
            <p:nvPr/>
          </p:nvSpPr>
          <p:spPr>
            <a:xfrm>
              <a:off x="391800"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FR" sz="900">
                  <a:solidFill>
                    <a:schemeClr val="lt1"/>
                  </a:solidFill>
                </a:rPr>
                <a:t>Développeur(s) ou intégrateur système</a:t>
              </a:r>
            </a:p>
          </p:txBody>
        </p:sp>
        <p:sp>
          <p:nvSpPr>
            <p:cNvPr id="1381" name="Google Shape;1381;p183"/>
            <p:cNvSpPr/>
            <p:nvPr/>
          </p:nvSpPr>
          <p:spPr>
            <a:xfrm>
              <a:off x="2720484"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FR" sz="900">
                  <a:solidFill>
                    <a:srgbClr val="FFFFFF"/>
                  </a:solidFill>
                </a:rPr>
                <a:t>Support client </a:t>
              </a:r>
            </a:p>
          </p:txBody>
        </p:sp>
        <p:sp>
          <p:nvSpPr>
            <p:cNvPr id="1382" name="Google Shape;1382;p183"/>
            <p:cNvSpPr txBox="1"/>
            <p:nvPr/>
          </p:nvSpPr>
          <p:spPr>
            <a:xfrm rot="-5400000">
              <a:off x="-335031" y="3771030"/>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FR" sz="1000" b="1">
                  <a:solidFill>
                    <a:schemeClr val="dk2"/>
                  </a:solidFill>
                </a:rPr>
                <a:t>LEVEL 2</a:t>
              </a:r>
            </a:p>
          </p:txBody>
        </p:sp>
        <p:cxnSp>
          <p:nvCxnSpPr>
            <p:cNvPr id="1383" name="Google Shape;1383;p183"/>
            <p:cNvCxnSpPr/>
            <p:nvPr/>
          </p:nvCxnSpPr>
          <p:spPr>
            <a:xfrm>
              <a:off x="394249" y="3615587"/>
              <a:ext cx="4723500" cy="0"/>
            </a:xfrm>
            <a:prstGeom prst="straightConnector1">
              <a:avLst/>
            </a:prstGeom>
            <a:noFill/>
            <a:ln w="9525" cap="flat" cmpd="sng">
              <a:solidFill>
                <a:schemeClr val="accent1"/>
              </a:solidFill>
              <a:prstDash val="solid"/>
              <a:round/>
              <a:headEnd type="oval" w="med" len="med"/>
              <a:tailEnd type="oval" w="med" len="med"/>
            </a:ln>
          </p:spPr>
        </p:cxnSp>
        <p:sp>
          <p:nvSpPr>
            <p:cNvPr id="1384" name="Google Shape;1384;p183"/>
            <p:cNvSpPr/>
            <p:nvPr/>
          </p:nvSpPr>
          <p:spPr>
            <a:xfrm>
              <a:off x="3939679"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FR" sz="900">
                  <a:solidFill>
                    <a:schemeClr val="lt1"/>
                  </a:solidFill>
                </a:rPr>
                <a:t>Marketing et commercialisation</a:t>
              </a:r>
            </a:p>
          </p:txBody>
        </p:sp>
      </p:grpSp>
      <p:sp>
        <p:nvSpPr>
          <p:cNvPr id="1385" name="Google Shape;1385;p183"/>
          <p:cNvSpPr txBox="1"/>
          <p:nvPr/>
        </p:nvSpPr>
        <p:spPr>
          <a:xfrm>
            <a:off x="3641699" y="2405008"/>
            <a:ext cx="2243711" cy="267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FR" sz="900" b="1" dirty="0">
                <a:solidFill>
                  <a:schemeClr val="accent1"/>
                </a:solidFill>
              </a:rPr>
              <a:t>(Les rôles peuvent être externalisés)</a:t>
            </a:r>
          </a:p>
        </p:txBody>
      </p:sp>
      <p:grpSp>
        <p:nvGrpSpPr>
          <p:cNvPr id="1386" name="Google Shape;1386;p183"/>
          <p:cNvGrpSpPr/>
          <p:nvPr/>
        </p:nvGrpSpPr>
        <p:grpSpPr>
          <a:xfrm>
            <a:off x="71944" y="4188815"/>
            <a:ext cx="2612505" cy="1068000"/>
            <a:chOff x="71944" y="4188815"/>
            <a:chExt cx="2612505" cy="1068000"/>
          </a:xfrm>
        </p:grpSpPr>
        <p:sp>
          <p:nvSpPr>
            <p:cNvPr id="1387" name="Google Shape;1387;p183"/>
            <p:cNvSpPr/>
            <p:nvPr/>
          </p:nvSpPr>
          <p:spPr>
            <a:xfrm>
              <a:off x="1598275" y="4482825"/>
              <a:ext cx="1068000" cy="480000"/>
            </a:xfrm>
            <a:prstGeom prst="rect">
              <a:avLst/>
            </a:prstGeom>
            <a:solidFill>
              <a:srgbClr val="6FA8D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FR" sz="900">
                  <a:solidFill>
                    <a:srgbClr val="FFFFFF"/>
                  </a:solidFill>
                </a:rPr>
                <a:t>Administration</a:t>
              </a:r>
            </a:p>
          </p:txBody>
        </p:sp>
        <p:sp>
          <p:nvSpPr>
            <p:cNvPr id="1388" name="Google Shape;1388;p183"/>
            <p:cNvSpPr/>
            <p:nvPr/>
          </p:nvSpPr>
          <p:spPr>
            <a:xfrm>
              <a:off x="378425" y="4482828"/>
              <a:ext cx="1180200" cy="480000"/>
            </a:xfrm>
            <a:prstGeom prst="rect">
              <a:avLst/>
            </a:prstGeom>
            <a:solidFill>
              <a:srgbClr val="6FA8D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r-FR" sz="900">
                  <a:solidFill>
                    <a:schemeClr val="lt1"/>
                  </a:solidFill>
                </a:rPr>
                <a:t>Développeur(s) ou intégrateur système</a:t>
              </a:r>
            </a:p>
          </p:txBody>
        </p:sp>
        <p:sp>
          <p:nvSpPr>
            <p:cNvPr id="1389" name="Google Shape;1389;p183"/>
            <p:cNvSpPr txBox="1"/>
            <p:nvPr/>
          </p:nvSpPr>
          <p:spPr>
            <a:xfrm rot="-5400000">
              <a:off x="-335006" y="4595765"/>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r-FR" sz="1000" b="1">
                  <a:solidFill>
                    <a:srgbClr val="6FA8DC"/>
                  </a:solidFill>
                </a:rPr>
                <a:t>LEVEL 1</a:t>
              </a:r>
            </a:p>
          </p:txBody>
        </p:sp>
        <p:cxnSp>
          <p:nvCxnSpPr>
            <p:cNvPr id="1390" name="Google Shape;1390;p183"/>
            <p:cNvCxnSpPr/>
            <p:nvPr/>
          </p:nvCxnSpPr>
          <p:spPr>
            <a:xfrm>
              <a:off x="394249" y="4403307"/>
              <a:ext cx="2290200" cy="0"/>
            </a:xfrm>
            <a:prstGeom prst="straightConnector1">
              <a:avLst/>
            </a:prstGeom>
            <a:noFill/>
            <a:ln w="9525" cap="flat" cmpd="sng">
              <a:solidFill>
                <a:schemeClr val="accent1"/>
              </a:solidFill>
              <a:prstDash val="solid"/>
              <a:round/>
              <a:headEnd type="oval" w="med" len="med"/>
              <a:tailEnd type="oval"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74"/>
                                        </p:tgtEl>
                                        <p:attrNameLst>
                                          <p:attrName>style.visibility</p:attrName>
                                        </p:attrNameLst>
                                      </p:cBhvr>
                                      <p:to>
                                        <p:strVal val="visible"/>
                                      </p:to>
                                    </p:set>
                                    <p:animEffect transition="in" filter="fade">
                                      <p:cBhvr>
                                        <p:cTn id="7" dur="1000"/>
                                        <p:tgtEl>
                                          <p:spTgt spid="13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86"/>
                                        </p:tgtEl>
                                        <p:attrNameLst>
                                          <p:attrName>style.visibility</p:attrName>
                                        </p:attrNameLst>
                                      </p:cBhvr>
                                      <p:to>
                                        <p:strVal val="visible"/>
                                      </p:to>
                                    </p:set>
                                    <p:animEffect transition="in" filter="fade">
                                      <p:cBhvr>
                                        <p:cTn id="12" dur="1000"/>
                                        <p:tgtEl>
                                          <p:spTgt spid="138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78"/>
                                        </p:tgtEl>
                                        <p:attrNameLst>
                                          <p:attrName>style.visibility</p:attrName>
                                        </p:attrNameLst>
                                      </p:cBhvr>
                                      <p:to>
                                        <p:strVal val="visible"/>
                                      </p:to>
                                    </p:set>
                                    <p:animEffect transition="in" filter="fade">
                                      <p:cBhvr>
                                        <p:cTn id="17" dur="1000"/>
                                        <p:tgtEl>
                                          <p:spTgt spid="1378"/>
                                        </p:tgtEl>
                                      </p:cBhvr>
                                    </p:animEffect>
                                  </p:childTnLst>
                                </p:cTn>
                              </p:par>
                              <p:par>
                                <p:cTn id="18" presetID="10" presetClass="entr" presetSubtype="0" fill="hold" nodeType="withEffect">
                                  <p:stCondLst>
                                    <p:cond delay="0"/>
                                  </p:stCondLst>
                                  <p:childTnLst>
                                    <p:set>
                                      <p:cBhvr>
                                        <p:cTn id="19" dur="1" fill="hold">
                                          <p:stCondLst>
                                            <p:cond delay="0"/>
                                          </p:stCondLst>
                                        </p:cTn>
                                        <p:tgtEl>
                                          <p:spTgt spid="1373"/>
                                        </p:tgtEl>
                                        <p:attrNameLst>
                                          <p:attrName>style.visibility</p:attrName>
                                        </p:attrNameLst>
                                      </p:cBhvr>
                                      <p:to>
                                        <p:strVal val="visible"/>
                                      </p:to>
                                    </p:set>
                                    <p:animEffect transition="in" filter="fade">
                                      <p:cBhvr>
                                        <p:cTn id="20" dur="1000"/>
                                        <p:tgtEl>
                                          <p:spTgt spid="137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57"/>
                                        </p:tgtEl>
                                        <p:attrNameLst>
                                          <p:attrName>style.visibility</p:attrName>
                                        </p:attrNameLst>
                                      </p:cBhvr>
                                      <p:to>
                                        <p:strVal val="visible"/>
                                      </p:to>
                                    </p:set>
                                    <p:animEffect transition="in" filter="fade">
                                      <p:cBhvr>
                                        <p:cTn id="25" dur="1000"/>
                                        <p:tgtEl>
                                          <p:spTgt spid="1357"/>
                                        </p:tgtEl>
                                      </p:cBhvr>
                                    </p:animEffect>
                                  </p:childTnLst>
                                </p:cTn>
                              </p:par>
                              <p:par>
                                <p:cTn id="26" presetID="10" presetClass="entr" presetSubtype="0" fill="hold" nodeType="withEffect">
                                  <p:stCondLst>
                                    <p:cond delay="0"/>
                                  </p:stCondLst>
                                  <p:childTnLst>
                                    <p:set>
                                      <p:cBhvr>
                                        <p:cTn id="27" dur="1" fill="hold">
                                          <p:stCondLst>
                                            <p:cond delay="0"/>
                                          </p:stCondLst>
                                        </p:cTn>
                                        <p:tgtEl>
                                          <p:spTgt spid="1366"/>
                                        </p:tgtEl>
                                        <p:attrNameLst>
                                          <p:attrName>style.visibility</p:attrName>
                                        </p:attrNameLst>
                                      </p:cBhvr>
                                      <p:to>
                                        <p:strVal val="visible"/>
                                      </p:to>
                                    </p:set>
                                    <p:animEffect transition="in" filter="fade">
                                      <p:cBhvr>
                                        <p:cTn id="28" dur="1000"/>
                                        <p:tgtEl>
                                          <p:spTgt spid="1366"/>
                                        </p:tgtEl>
                                      </p:cBhvr>
                                    </p:animEffect>
                                  </p:childTnLst>
                                </p:cTn>
                              </p:par>
                              <p:par>
                                <p:cTn id="29" presetID="10" presetClass="entr" presetSubtype="0" fill="hold" nodeType="withEffect">
                                  <p:stCondLst>
                                    <p:cond delay="0"/>
                                  </p:stCondLst>
                                  <p:childTnLst>
                                    <p:set>
                                      <p:cBhvr>
                                        <p:cTn id="30" dur="1" fill="hold">
                                          <p:stCondLst>
                                            <p:cond delay="0"/>
                                          </p:stCondLst>
                                        </p:cTn>
                                        <p:tgtEl>
                                          <p:spTgt spid="1385"/>
                                        </p:tgtEl>
                                        <p:attrNameLst>
                                          <p:attrName>style.visibility</p:attrName>
                                        </p:attrNameLst>
                                      </p:cBhvr>
                                      <p:to>
                                        <p:strVal val="visible"/>
                                      </p:to>
                                    </p:set>
                                    <p:animEffect transition="in" filter="fade">
                                      <p:cBhvr>
                                        <p:cTn id="31" dur="1000"/>
                                        <p:tgtEl>
                                          <p:spTgt spid="1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94"/>
        <p:cNvGrpSpPr/>
        <p:nvPr/>
      </p:nvGrpSpPr>
      <p:grpSpPr>
        <a:xfrm>
          <a:off x="0" y="0"/>
          <a:ext cx="0" cy="0"/>
          <a:chOff x="0" y="0"/>
          <a:chExt cx="0" cy="0"/>
        </a:xfrm>
      </p:grpSpPr>
      <p:pic>
        <p:nvPicPr>
          <p:cNvPr id="1395" name="Google Shape;1395;p184" descr="pasted-image.pdf"/>
          <p:cNvPicPr preferRelativeResize="0"/>
          <p:nvPr/>
        </p:nvPicPr>
        <p:blipFill rotWithShape="1">
          <a:blip r:embed="rId3">
            <a:alphaModFix/>
          </a:blip>
          <a:srcRect/>
          <a:stretch/>
        </p:blipFill>
        <p:spPr>
          <a:xfrm>
            <a:off x="8275084" y="424095"/>
            <a:ext cx="476676" cy="333734"/>
          </a:xfrm>
          <a:prstGeom prst="rect">
            <a:avLst/>
          </a:prstGeom>
          <a:noFill/>
          <a:ln>
            <a:noFill/>
          </a:ln>
        </p:spPr>
      </p:pic>
      <p:sp>
        <p:nvSpPr>
          <p:cNvPr id="1396" name="Google Shape;1396;p184"/>
          <p:cNvSpPr txBox="1">
            <a:spLocks noGrp="1"/>
          </p:cNvSpPr>
          <p:nvPr>
            <p:ph type="title"/>
          </p:nvPr>
        </p:nvSpPr>
        <p:spPr>
          <a:xfrm>
            <a:off x="571499" y="179884"/>
            <a:ext cx="6879600" cy="628500"/>
          </a:xfrm>
          <a:prstGeom prst="rect">
            <a:avLst/>
          </a:prstGeom>
        </p:spPr>
        <p:txBody>
          <a:bodyPr spcFirstLastPara="1" wrap="square" lIns="0" tIns="0" rIns="0" bIns="0" anchor="b" anchorCtr="0">
            <a:noAutofit/>
          </a:bodyPr>
          <a:lstStyle/>
          <a:p>
            <a:pPr lvl="0"/>
            <a:r>
              <a:rPr lang="fr-FR" b="1" dirty="0">
                <a:latin typeface="Salesforce Sans"/>
              </a:rPr>
              <a:t>Nouveau Business Manager + exigences en matière de MFA</a:t>
            </a:r>
            <a:r>
              <a:rPr lang="en-IE" b="1" dirty="0">
                <a:latin typeface="Salesforce Sans"/>
              </a:rPr>
              <a:t> </a:t>
            </a:r>
            <a:endParaRPr b="1" dirty="0">
              <a:latin typeface="Salesforce Sans"/>
              <a:sym typeface="Salesforce Sans"/>
            </a:endParaRPr>
          </a:p>
        </p:txBody>
      </p:sp>
      <p:graphicFrame>
        <p:nvGraphicFramePr>
          <p:cNvPr id="1397" name="Google Shape;1397;p184"/>
          <p:cNvGraphicFramePr/>
          <p:nvPr>
            <p:extLst>
              <p:ext uri="{D42A27DB-BD31-4B8C-83A1-F6EECF244321}">
                <p14:modId xmlns:p14="http://schemas.microsoft.com/office/powerpoint/2010/main" val="2218652314"/>
              </p:ext>
            </p:extLst>
          </p:nvPr>
        </p:nvGraphicFramePr>
        <p:xfrm>
          <a:off x="460733" y="935879"/>
          <a:ext cx="8286575" cy="2712570"/>
        </p:xfrm>
        <a:graphic>
          <a:graphicData uri="http://schemas.openxmlformats.org/drawingml/2006/table">
            <a:tbl>
              <a:tblPr>
                <a:noFill/>
                <a:tableStyleId>{7E0C2FC4-7EA7-42AD-A4A6-378E99065EF0}</a:tableStyleId>
              </a:tblPr>
              <a:tblGrid>
                <a:gridCol w="2160850">
                  <a:extLst>
                    <a:ext uri="{9D8B030D-6E8A-4147-A177-3AD203B41FA5}">
                      <a16:colId xmlns:a16="http://schemas.microsoft.com/office/drawing/2014/main" val="20000"/>
                    </a:ext>
                  </a:extLst>
                </a:gridCol>
                <a:gridCol w="4443175">
                  <a:extLst>
                    <a:ext uri="{9D8B030D-6E8A-4147-A177-3AD203B41FA5}">
                      <a16:colId xmlns:a16="http://schemas.microsoft.com/office/drawing/2014/main" val="20001"/>
                    </a:ext>
                  </a:extLst>
                </a:gridCol>
                <a:gridCol w="1682550">
                  <a:extLst>
                    <a:ext uri="{9D8B030D-6E8A-4147-A177-3AD203B41FA5}">
                      <a16:colId xmlns:a16="http://schemas.microsoft.com/office/drawing/2014/main" val="20002"/>
                    </a:ext>
                  </a:extLst>
                </a:gridCol>
              </a:tblGrid>
              <a:tr h="381000">
                <a:tc>
                  <a:txBody>
                    <a:bodyPr/>
                    <a:lstStyle/>
                    <a:p>
                      <a:pPr marL="0" lvl="0" indent="0" algn="l" rtl="0">
                        <a:spcBef>
                          <a:spcPts val="0"/>
                        </a:spcBef>
                        <a:spcAft>
                          <a:spcPts val="0"/>
                        </a:spcAft>
                        <a:buNone/>
                      </a:pPr>
                      <a:r>
                        <a:rPr lang="fr-FR" sz="1100" b="1" i="0" u="none" strike="noStrike" cap="none" dirty="0">
                          <a:solidFill>
                            <a:srgbClr val="434343"/>
                          </a:solidFill>
                          <a:latin typeface="Salesforce Sans"/>
                          <a:ea typeface="Arial"/>
                          <a:cs typeface="Arial"/>
                          <a:sym typeface="Arial"/>
                        </a:rPr>
                        <a:t>Fonctionnalité Business Manager </a:t>
                      </a:r>
                      <a:r>
                        <a:rPr lang="en" sz="1100" b="1" i="0" u="none" strike="noStrike" cap="none" dirty="0">
                          <a:solidFill>
                            <a:srgbClr val="434343"/>
                          </a:solidFill>
                          <a:latin typeface="Salesforce Sans"/>
                          <a:ea typeface="Salesforce Sans"/>
                          <a:cs typeface="Salesforce Sans"/>
                          <a:sym typeface="Salesforce Sans"/>
                        </a:rPr>
                        <a:t>:</a:t>
                      </a:r>
                      <a:endParaRPr sz="1100" b="1" i="0" u="none" strike="noStrike" cap="none" dirty="0">
                        <a:solidFill>
                          <a:srgbClr val="434343"/>
                        </a:solidFill>
                        <a:latin typeface="Salesforce Sans"/>
                        <a:ea typeface="Salesforce Sans"/>
                        <a:cs typeface="Salesforce Sans"/>
                        <a:sym typeface="Salesforce Sans"/>
                      </a:endParaRP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en" sz="1100" b="1" dirty="0">
                          <a:solidFill>
                            <a:srgbClr val="434343"/>
                          </a:solidFill>
                          <a:latin typeface="Salesforce Sans"/>
                          <a:ea typeface="Salesforce Sans"/>
                          <a:cs typeface="Salesforce Sans"/>
                          <a:sym typeface="Salesforce Sans"/>
                        </a:rPr>
                        <a:t>Description</a:t>
                      </a:r>
                      <a:endParaRPr sz="1100" b="1" dirty="0">
                        <a:solidFill>
                          <a:srgbClr val="434343"/>
                        </a:solidFill>
                        <a:latin typeface="Salesforce Sans"/>
                        <a:ea typeface="Salesforce Sans"/>
                        <a:cs typeface="Salesforce Sans"/>
                        <a:sym typeface="Salesforce Sans"/>
                      </a:endParaRP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fr-FR" sz="1100" b="1" i="0" u="none" strike="noStrike" cap="none" dirty="0">
                          <a:solidFill>
                            <a:srgbClr val="434343"/>
                          </a:solidFill>
                          <a:latin typeface="Salesforce Sans"/>
                          <a:ea typeface="Arial"/>
                          <a:cs typeface="Arial"/>
                          <a:sym typeface="Arial"/>
                        </a:rPr>
                        <a:t>Date de sortie et documentation utile</a:t>
                      </a:r>
                      <a:r>
                        <a:rPr lang="en-IE" sz="1100" b="1" i="0" u="none" strike="noStrike" cap="none" dirty="0">
                          <a:solidFill>
                            <a:srgbClr val="434343"/>
                          </a:solidFill>
                          <a:latin typeface="Salesforce Sans"/>
                          <a:sym typeface="Arial"/>
                        </a:rPr>
                        <a:t> </a:t>
                      </a:r>
                      <a:endParaRPr sz="1100" b="1" i="0" u="none" strike="noStrike" cap="none" dirty="0">
                        <a:solidFill>
                          <a:srgbClr val="434343"/>
                        </a:solidFill>
                        <a:latin typeface="Salesforce Sans"/>
                        <a:ea typeface="Salesforce Sans"/>
                        <a:cs typeface="Salesforce Sans"/>
                        <a:sym typeface="Salesforce Sans"/>
                      </a:endParaRP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0"/>
                  </a:ext>
                </a:extLst>
              </a:tr>
              <a:tr h="396200">
                <a:tc>
                  <a:txBody>
                    <a:bodyPr/>
                    <a:lstStyle/>
                    <a:p>
                      <a:pPr marL="0" lvl="0" indent="0" algn="l" rtl="0">
                        <a:spcBef>
                          <a:spcPts val="0"/>
                        </a:spcBef>
                        <a:spcAft>
                          <a:spcPts val="0"/>
                        </a:spcAft>
                        <a:buNone/>
                      </a:pPr>
                      <a:r>
                        <a:rPr lang="fr-FR" sz="1200" b="0" i="0" u="none" strike="noStrike" cap="none" dirty="0">
                          <a:solidFill>
                            <a:srgbClr val="434343"/>
                          </a:solidFill>
                          <a:latin typeface="Salesforce Sans"/>
                          <a:ea typeface="Arial"/>
                          <a:cs typeface="Arial"/>
                          <a:sym typeface="Arial"/>
                        </a:rPr>
                        <a:t>Attributs HTML</a:t>
                      </a:r>
                      <a:r>
                        <a:rPr lang="en-IE" sz="1200" b="0" i="0" u="none" strike="noStrike" cap="none" dirty="0">
                          <a:solidFill>
                            <a:srgbClr val="434343"/>
                          </a:solidFill>
                          <a:latin typeface="Salesforce Sans"/>
                          <a:sym typeface="Arial"/>
                        </a:rPr>
                        <a:t> </a:t>
                      </a:r>
                      <a:endParaRPr sz="1200" b="0" i="0" u="none" strike="noStrike" cap="none"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fr-FR" sz="1200" b="0" i="0" u="none" strike="noStrike" cap="none" dirty="0">
                          <a:solidFill>
                            <a:srgbClr val="434343"/>
                          </a:solidFill>
                          <a:latin typeface="Salesforce Sans"/>
                          <a:ea typeface="Arial"/>
                          <a:cs typeface="Arial"/>
                          <a:sym typeface="Arial"/>
                        </a:rPr>
                        <a:t>Les éléments intégrés, y compris les balises, les </a:t>
                      </a:r>
                      <a:r>
                        <a:rPr lang="fr-FR" sz="1200" b="0" i="0" u="none" strike="noStrike" cap="none" dirty="0" err="1">
                          <a:solidFill>
                            <a:srgbClr val="434343"/>
                          </a:solidFill>
                          <a:latin typeface="Salesforce Sans"/>
                          <a:ea typeface="Arial"/>
                          <a:cs typeface="Arial"/>
                          <a:sym typeface="Arial"/>
                        </a:rPr>
                        <a:t>iFrames</a:t>
                      </a:r>
                      <a:r>
                        <a:rPr lang="fr-FR" sz="1200" b="0" i="0" u="none" strike="noStrike" cap="none" dirty="0">
                          <a:solidFill>
                            <a:srgbClr val="434343"/>
                          </a:solidFill>
                          <a:latin typeface="Salesforce Sans"/>
                          <a:ea typeface="Arial"/>
                          <a:cs typeface="Arial"/>
                          <a:sym typeface="Arial"/>
                        </a:rPr>
                        <a:t>, les intégrations, les applets et autres objets seront bloqués</a:t>
                      </a:r>
                      <a:r>
                        <a:rPr lang="en-IE" sz="1200" b="0" i="0" u="none" strike="noStrike" cap="none" dirty="0">
                          <a:solidFill>
                            <a:srgbClr val="434343"/>
                          </a:solidFill>
                          <a:latin typeface="Salesforce Sans"/>
                          <a:sym typeface="Arial"/>
                        </a:rPr>
                        <a:t> </a:t>
                      </a:r>
                      <a:endParaRPr sz="1200" b="0" i="0" u="none" strike="noStrike" cap="none"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rowSpan="4">
                  <a:txBody>
                    <a:bodyPr/>
                    <a:lstStyle/>
                    <a:p>
                      <a:pPr marL="0" lvl="0" indent="0" algn="ctr" rtl="0">
                        <a:spcBef>
                          <a:spcPts val="0"/>
                        </a:spcBef>
                        <a:spcAft>
                          <a:spcPts val="0"/>
                        </a:spcAft>
                        <a:buNone/>
                      </a:pPr>
                      <a:r>
                        <a:rPr lang="en" sz="1100" dirty="0">
                          <a:solidFill>
                            <a:srgbClr val="434343"/>
                          </a:solidFill>
                          <a:latin typeface="Salesforce Sans"/>
                          <a:ea typeface="Salesforce Sans"/>
                          <a:cs typeface="Salesforce Sans"/>
                          <a:sym typeface="Salesforce Sans"/>
                        </a:rPr>
                        <a:t>21.3 GA</a:t>
                      </a:r>
                      <a:endParaRPr sz="1100" dirty="0">
                        <a:solidFill>
                          <a:srgbClr val="434343"/>
                        </a:solidFill>
                        <a:latin typeface="Salesforce Sans"/>
                        <a:ea typeface="Salesforce Sans"/>
                        <a:cs typeface="Salesforce Sans"/>
                        <a:sym typeface="Salesforce Sans"/>
                      </a:endParaRPr>
                    </a:p>
                    <a:p>
                      <a:pPr marL="0" lvl="0" indent="0" algn="ctr" rtl="0">
                        <a:spcBef>
                          <a:spcPts val="0"/>
                        </a:spcBef>
                        <a:spcAft>
                          <a:spcPts val="0"/>
                        </a:spcAft>
                        <a:buNone/>
                      </a:pPr>
                      <a:endParaRPr sz="1100" dirty="0">
                        <a:solidFill>
                          <a:srgbClr val="434343"/>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fr-FR" sz="1100" b="1" i="0" u="sng" strike="noStrike" cap="none" dirty="0">
                          <a:solidFill>
                            <a:srgbClr val="0097A7"/>
                          </a:solidFill>
                          <a:latin typeface="Salesforce Sans"/>
                          <a:ea typeface="Arial"/>
                          <a:cs typeface="Arial"/>
                          <a:sym typeface="Arial"/>
                          <a:hlinkClick r:id="rId4">
                            <a:extLst>
                              <a:ext uri="{A12FA001-AC4F-418D-AE19-62706E023703}">
                                <ahyp:hlinkClr xmlns:ahyp="http://schemas.microsoft.com/office/drawing/2018/hyperlinkcolor" val="tx"/>
                              </a:ext>
                            </a:extLst>
                          </a:hlinkClick>
                        </a:rPr>
                        <a:t>Réplication de code</a:t>
                      </a:r>
                      <a:endParaRPr lang="en-IE" sz="1100" b="0" i="0" u="none" strike="noStrike" cap="none" dirty="0">
                        <a:solidFill>
                          <a:srgbClr val="000000"/>
                        </a:solidFill>
                        <a:effectLst/>
                        <a:latin typeface="Arial"/>
                        <a:ea typeface="Arial"/>
                        <a:cs typeface="Arial"/>
                        <a:sym typeface="Arial"/>
                      </a:endParaRPr>
                    </a:p>
                    <a:p>
                      <a:pPr marL="0" lvl="0" indent="0" algn="ctr" rtl="0">
                        <a:lnSpc>
                          <a:spcPct val="115000"/>
                        </a:lnSpc>
                        <a:spcBef>
                          <a:spcPts val="0"/>
                        </a:spcBef>
                        <a:spcAft>
                          <a:spcPts val="0"/>
                        </a:spcAft>
                        <a:buNone/>
                      </a:pPr>
                      <a:r>
                        <a:rPr lang="fr-FR" sz="1100" b="1" i="0" u="sng" strike="noStrike" cap="none" dirty="0">
                          <a:solidFill>
                            <a:srgbClr val="0097A7"/>
                          </a:solidFill>
                          <a:latin typeface="Salesforce Sans"/>
                          <a:ea typeface="Arial"/>
                          <a:cs typeface="Arial"/>
                          <a:sym typeface="Arial"/>
                          <a:hlinkClick r:id="rId5">
                            <a:extLst>
                              <a:ext uri="{A12FA001-AC4F-418D-AE19-62706E023703}">
                                <ahyp:hlinkClr xmlns:ahyp="http://schemas.microsoft.com/office/drawing/2018/hyperlinkcolor" val="tx"/>
                              </a:ext>
                            </a:extLst>
                          </a:hlinkClick>
                        </a:rPr>
                        <a:t>Réplication de données</a:t>
                      </a:r>
                      <a:r>
                        <a:rPr lang="en-IE" sz="1100" b="1" i="0" u="sng" strike="noStrike" cap="none" dirty="0">
                          <a:solidFill>
                            <a:srgbClr val="0097A7"/>
                          </a:solidFill>
                          <a:latin typeface="Salesforce Sans"/>
                          <a:cs typeface="Arial"/>
                          <a:sym typeface="Arial"/>
                          <a:hlinkClick r:id="rId5">
                            <a:extLst>
                              <a:ext uri="{A12FA001-AC4F-418D-AE19-62706E023703}">
                                <ahyp:hlinkClr xmlns:ahyp="http://schemas.microsoft.com/office/drawing/2018/hyperlinkcolor" val="tx"/>
                              </a:ext>
                            </a:extLst>
                          </a:hlinkClick>
                        </a:rPr>
                        <a:t> </a:t>
                      </a:r>
                      <a:endParaRPr lang="en-IE" sz="1100" b="1" u="sng" dirty="0">
                        <a:solidFill>
                          <a:srgbClr val="0097A7"/>
                        </a:solidFill>
                        <a:effectLst/>
                        <a:latin typeface="Salesforce Sans"/>
                        <a:ea typeface="Salesforce Sans"/>
                        <a:cs typeface="Salesforce Sans"/>
                        <a:sym typeface="Salesforce Sans"/>
                        <a:hlinkClick r:id="rId6">
                          <a:extLst>
                            <a:ext uri="{A12FA001-AC4F-418D-AE19-62706E023703}">
                              <ahyp:hlinkClr xmlns:ahyp="http://schemas.microsoft.com/office/drawing/2018/hyperlinkcolor" val="tx"/>
                            </a:ext>
                          </a:extLst>
                        </a:hlinkClick>
                      </a:endParaRPr>
                    </a:p>
                    <a:p>
                      <a:pPr marL="0" lvl="0" indent="0" algn="ctr" rtl="0">
                        <a:lnSpc>
                          <a:spcPct val="115000"/>
                        </a:lnSpc>
                        <a:spcBef>
                          <a:spcPts val="0"/>
                        </a:spcBef>
                        <a:spcAft>
                          <a:spcPts val="0"/>
                        </a:spcAft>
                        <a:buNone/>
                      </a:pPr>
                      <a:r>
                        <a:rPr lang="fr-FR" sz="1100" b="1" i="0" u="sng" strike="noStrike" cap="none" dirty="0">
                          <a:solidFill>
                            <a:srgbClr val="0097A7"/>
                          </a:solidFill>
                          <a:latin typeface="Salesforce Sans"/>
                          <a:ea typeface="Arial"/>
                          <a:cs typeface="Arial"/>
                          <a:sym typeface="Arial"/>
                          <a:hlinkClick r:id="rId6">
                            <a:extLst>
                              <a:ext uri="{A12FA001-AC4F-418D-AE19-62706E023703}">
                                <ahyp:hlinkClr xmlns:ahyp="http://schemas.microsoft.com/office/drawing/2018/hyperlinkcolor" val="tx"/>
                              </a:ext>
                            </a:extLst>
                          </a:hlinkClick>
                        </a:rPr>
                        <a:t>Importation et exportation de site</a:t>
                      </a:r>
                      <a:r>
                        <a:rPr lang="en-IE" sz="1100" b="1" i="0" u="sng" strike="noStrike" cap="none" dirty="0">
                          <a:solidFill>
                            <a:srgbClr val="0097A7"/>
                          </a:solidFill>
                          <a:latin typeface="Salesforce Sans"/>
                          <a:cs typeface="Arial"/>
                          <a:sym typeface="Arial"/>
                          <a:hlinkClick r:id="rId6">
                            <a:extLst>
                              <a:ext uri="{A12FA001-AC4F-418D-AE19-62706E023703}">
                                <ahyp:hlinkClr xmlns:ahyp="http://schemas.microsoft.com/office/drawing/2018/hyperlinkcolor" val="tx"/>
                              </a:ext>
                            </a:extLst>
                          </a:hlinkClick>
                        </a:rPr>
                        <a:t> </a:t>
                      </a:r>
                      <a:endParaRPr sz="1100" b="1" dirty="0">
                        <a:solidFill>
                          <a:schemeClr val="accent2"/>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fr-FR" sz="1100" b="1" i="0" u="sng" strike="noStrike" cap="none" dirty="0">
                          <a:solidFill>
                            <a:srgbClr val="0097A7"/>
                          </a:solidFill>
                          <a:latin typeface="Salesforce Sans"/>
                          <a:ea typeface="Arial"/>
                          <a:cs typeface="Arial"/>
                          <a:sym typeface="Arial"/>
                          <a:hlinkClick r:id="rId7">
                            <a:extLst>
                              <a:ext uri="{A12FA001-AC4F-418D-AE19-62706E023703}">
                                <ahyp:hlinkClr xmlns:ahyp="http://schemas.microsoft.com/office/drawing/2018/hyperlinkcolor" val="tx"/>
                              </a:ext>
                            </a:extLst>
                          </a:hlinkClick>
                        </a:rPr>
                        <a:t>Tâches</a:t>
                      </a:r>
                      <a:r>
                        <a:rPr lang="en-IE" sz="1100" b="1" i="0" u="sng" strike="noStrike" cap="none" dirty="0">
                          <a:solidFill>
                            <a:srgbClr val="0097A7"/>
                          </a:solidFill>
                          <a:latin typeface="Salesforce Sans"/>
                          <a:cs typeface="Arial"/>
                          <a:sym typeface="Arial"/>
                          <a:hlinkClick r:id="rId7">
                            <a:extLst>
                              <a:ext uri="{A12FA001-AC4F-418D-AE19-62706E023703}">
                                <ahyp:hlinkClr xmlns:ahyp="http://schemas.microsoft.com/office/drawing/2018/hyperlinkcolor" val="tx"/>
                              </a:ext>
                            </a:extLst>
                          </a:hlinkClick>
                        </a:rPr>
                        <a:t> </a:t>
                      </a:r>
                      <a:endParaRPr sz="1100" b="1" i="0" u="sng" strike="noStrike" cap="none" dirty="0">
                        <a:solidFill>
                          <a:srgbClr val="0097A7"/>
                        </a:solidFill>
                        <a:latin typeface="Salesforce Sans"/>
                        <a:ea typeface="Salesforce Sans"/>
                        <a:cs typeface="Arial"/>
                        <a:sym typeface="Salesforce Sans"/>
                      </a:endParaRPr>
                    </a:p>
                  </a:txBody>
                  <a:tcPr marL="91425" marR="91425" marT="91425" marB="91425" anchor="ctr">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1"/>
                  </a:ext>
                </a:extLst>
              </a:tr>
              <a:tr h="396200">
                <a:tc>
                  <a:txBody>
                    <a:bodyPr/>
                    <a:lstStyle/>
                    <a:p>
                      <a:pPr marL="0" lvl="0" indent="0" algn="l" rtl="0">
                        <a:spcBef>
                          <a:spcPts val="0"/>
                        </a:spcBef>
                        <a:spcAft>
                          <a:spcPts val="0"/>
                        </a:spcAft>
                        <a:buNone/>
                      </a:pPr>
                      <a:r>
                        <a:rPr lang="fr-FR" sz="1200" b="0" i="0" u="none" strike="noStrike" cap="none" dirty="0">
                          <a:solidFill>
                            <a:srgbClr val="434343"/>
                          </a:solidFill>
                          <a:latin typeface="Salesforce Sans"/>
                          <a:ea typeface="Arial"/>
                          <a:cs typeface="Arial"/>
                          <a:sym typeface="Arial"/>
                        </a:rPr>
                        <a:t>Importation/exportation de site</a:t>
                      </a:r>
                      <a:r>
                        <a:rPr lang="en-IE" sz="1200" b="0" i="0" u="none" strike="noStrike" cap="none" dirty="0">
                          <a:solidFill>
                            <a:srgbClr val="434343"/>
                          </a:solidFill>
                          <a:latin typeface="Salesforce Sans"/>
                          <a:cs typeface="Arial"/>
                          <a:sym typeface="Arial"/>
                        </a:rPr>
                        <a:t> </a:t>
                      </a:r>
                      <a:endParaRPr sz="120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rowSpan="3">
                  <a:txBody>
                    <a:bodyPr/>
                    <a:lstStyle/>
                    <a:p>
                      <a:pPr marL="0" lvl="0" indent="0" algn="l" rtl="0">
                        <a:spcBef>
                          <a:spcPts val="0"/>
                        </a:spcBef>
                        <a:spcAft>
                          <a:spcPts val="0"/>
                        </a:spcAft>
                        <a:buNone/>
                      </a:pPr>
                      <a:r>
                        <a:rPr lang="fr-FR" sz="1200" b="0" i="0" u="none" strike="noStrike" cap="none" dirty="0">
                          <a:solidFill>
                            <a:srgbClr val="434343"/>
                          </a:solidFill>
                          <a:latin typeface="Salesforce Sans"/>
                          <a:ea typeface="Arial"/>
                          <a:cs typeface="Arial"/>
                          <a:sym typeface="Arial"/>
                        </a:rPr>
                        <a:t>Ces modules fournissent des autorisations sensibles.</a:t>
                      </a:r>
                      <a:r>
                        <a:rPr lang="en-IE" sz="1200" b="0" i="0" u="none" strike="noStrike" cap="none" dirty="0">
                          <a:solidFill>
                            <a:srgbClr val="434343"/>
                          </a:solidFill>
                          <a:latin typeface="Salesforce Sans"/>
                          <a:cs typeface="Arial"/>
                          <a:sym typeface="Arial"/>
                        </a:rPr>
                        <a:t> </a:t>
                      </a:r>
                      <a:r>
                        <a:rPr lang="fr-FR" sz="1200" b="0" i="0" u="none" strike="noStrike" cap="none" dirty="0">
                          <a:solidFill>
                            <a:srgbClr val="434343"/>
                          </a:solidFill>
                          <a:latin typeface="Salesforce Sans"/>
                          <a:ea typeface="Arial"/>
                          <a:cs typeface="Arial"/>
                          <a:sym typeface="Arial"/>
                        </a:rPr>
                        <a:t>Si un utilisateur n’utilise pas d’authentification forte, il pourra entrer dans le module mais verra un message d’erreur, et aucune autorisation en lecture ou en écriture ne sera fournie.</a:t>
                      </a:r>
                      <a:r>
                        <a:rPr lang="en-IE" sz="1200" b="0" i="0" u="none" strike="noStrike" cap="none" dirty="0">
                          <a:solidFill>
                            <a:srgbClr val="434343"/>
                          </a:solidFill>
                          <a:latin typeface="Salesforce Sans"/>
                          <a:cs typeface="Arial"/>
                          <a:sym typeface="Arial"/>
                        </a:rPr>
                        <a:t> </a:t>
                      </a:r>
                      <a:endParaRPr sz="120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2"/>
                  </a:ext>
                </a:extLst>
              </a:tr>
              <a:tr h="396200">
                <a:tc>
                  <a:txBody>
                    <a:bodyPr/>
                    <a:lstStyle/>
                    <a:p>
                      <a:pPr marL="0" lvl="0" indent="0" algn="l" rtl="0">
                        <a:spcBef>
                          <a:spcPts val="0"/>
                        </a:spcBef>
                        <a:spcAft>
                          <a:spcPts val="0"/>
                        </a:spcAft>
                        <a:buNone/>
                      </a:pPr>
                      <a:r>
                        <a:rPr lang="fr-FR" sz="1200" b="0" i="0" u="none" strike="noStrike" cap="none" dirty="0">
                          <a:solidFill>
                            <a:srgbClr val="434343"/>
                          </a:solidFill>
                          <a:latin typeface="Salesforce Sans"/>
                          <a:ea typeface="Arial"/>
                          <a:cs typeface="Arial"/>
                          <a:sym typeface="Arial"/>
                        </a:rPr>
                        <a:t>Création/modification de tâche</a:t>
                      </a:r>
                      <a:r>
                        <a:rPr lang="en-IE" sz="1200" b="0" i="0" u="none" strike="noStrike" cap="none" dirty="0">
                          <a:solidFill>
                            <a:srgbClr val="434343"/>
                          </a:solidFill>
                          <a:latin typeface="Salesforce Sans"/>
                          <a:cs typeface="Arial"/>
                          <a:sym typeface="Arial"/>
                        </a:rPr>
                        <a:t> </a:t>
                      </a:r>
                      <a:endParaRPr sz="120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fr-FR" sz="1200" b="0" i="0" u="none" strike="noStrike" cap="none" dirty="0">
                          <a:solidFill>
                            <a:srgbClr val="434343"/>
                          </a:solidFill>
                          <a:latin typeface="Salesforce Sans"/>
                          <a:ea typeface="Arial"/>
                          <a:cs typeface="Arial"/>
                          <a:sym typeface="Arial"/>
                        </a:rPr>
                        <a:t>Réplication de code et de données</a:t>
                      </a:r>
                      <a:r>
                        <a:rPr lang="en-IE" sz="1200" b="0" i="0" u="none" strike="noStrike" cap="none" dirty="0">
                          <a:solidFill>
                            <a:srgbClr val="434343"/>
                          </a:solidFill>
                          <a:latin typeface="Salesforce Sans"/>
                          <a:cs typeface="Arial"/>
                          <a:sym typeface="Arial"/>
                        </a:rPr>
                        <a:t> </a:t>
                      </a:r>
                      <a:endParaRPr sz="120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4"/>
                  </a:ext>
                </a:extLst>
              </a:tr>
            </a:tbl>
          </a:graphicData>
        </a:graphic>
      </p:graphicFrame>
      <p:graphicFrame>
        <p:nvGraphicFramePr>
          <p:cNvPr id="1398" name="Google Shape;1398;p184"/>
          <p:cNvGraphicFramePr/>
          <p:nvPr>
            <p:extLst>
              <p:ext uri="{D42A27DB-BD31-4B8C-83A1-F6EECF244321}">
                <p14:modId xmlns:p14="http://schemas.microsoft.com/office/powerpoint/2010/main" val="2167604384"/>
              </p:ext>
            </p:extLst>
          </p:nvPr>
        </p:nvGraphicFramePr>
        <p:xfrm>
          <a:off x="460733" y="3731112"/>
          <a:ext cx="8286575" cy="731490"/>
        </p:xfrm>
        <a:graphic>
          <a:graphicData uri="http://schemas.openxmlformats.org/drawingml/2006/table">
            <a:tbl>
              <a:tblPr>
                <a:noFill/>
                <a:tableStyleId>{7E0C2FC4-7EA7-42AD-A4A6-378E99065EF0}</a:tableStyleId>
              </a:tblPr>
              <a:tblGrid>
                <a:gridCol w="2156250">
                  <a:extLst>
                    <a:ext uri="{9D8B030D-6E8A-4147-A177-3AD203B41FA5}">
                      <a16:colId xmlns:a16="http://schemas.microsoft.com/office/drawing/2014/main" val="20000"/>
                    </a:ext>
                  </a:extLst>
                </a:gridCol>
                <a:gridCol w="4443175">
                  <a:extLst>
                    <a:ext uri="{9D8B030D-6E8A-4147-A177-3AD203B41FA5}">
                      <a16:colId xmlns:a16="http://schemas.microsoft.com/office/drawing/2014/main" val="20001"/>
                    </a:ext>
                  </a:extLst>
                </a:gridCol>
                <a:gridCol w="1687150">
                  <a:extLst>
                    <a:ext uri="{9D8B030D-6E8A-4147-A177-3AD203B41FA5}">
                      <a16:colId xmlns:a16="http://schemas.microsoft.com/office/drawing/2014/main" val="20002"/>
                    </a:ext>
                  </a:extLst>
                </a:gridCol>
              </a:tblGrid>
              <a:tr h="396200">
                <a:tc>
                  <a:txBody>
                    <a:bodyPr/>
                    <a:lstStyle/>
                    <a:p>
                      <a:pPr marL="0" lvl="0" indent="0" algn="l" rtl="0">
                        <a:spcBef>
                          <a:spcPts val="0"/>
                        </a:spcBef>
                        <a:spcAft>
                          <a:spcPts val="0"/>
                        </a:spcAft>
                        <a:buNone/>
                      </a:pPr>
                      <a:r>
                        <a:rPr lang="fr-FR" sz="1200" b="0" i="0" u="none" strike="noStrike" cap="none" dirty="0">
                          <a:solidFill>
                            <a:srgbClr val="434343"/>
                          </a:solidFill>
                          <a:latin typeface="Salesforce Sans"/>
                          <a:ea typeface="Arial"/>
                          <a:cs typeface="Arial"/>
                          <a:sym typeface="Arial"/>
                        </a:rPr>
                        <a:t>Connexion à Business Manager avec </a:t>
                      </a:r>
                      <a:r>
                        <a:rPr lang="fr-FR" sz="1200" b="0" i="0" u="none" strike="noStrike" cap="none" dirty="0" err="1">
                          <a:solidFill>
                            <a:srgbClr val="434343"/>
                          </a:solidFill>
                          <a:latin typeface="Salesforce Sans"/>
                          <a:ea typeface="Arial"/>
                          <a:cs typeface="Arial"/>
                          <a:sym typeface="Arial"/>
                        </a:rPr>
                        <a:t>Account</a:t>
                      </a:r>
                      <a:r>
                        <a:rPr lang="fr-FR" sz="1200" b="0" i="0" u="none" strike="noStrike" cap="none" dirty="0">
                          <a:solidFill>
                            <a:srgbClr val="434343"/>
                          </a:solidFill>
                          <a:latin typeface="Salesforce Sans"/>
                          <a:ea typeface="Arial"/>
                          <a:cs typeface="Arial"/>
                          <a:sym typeface="Arial"/>
                        </a:rPr>
                        <a:t> Manager</a:t>
                      </a:r>
                      <a:r>
                        <a:rPr lang="en-IE" sz="1200" b="0" i="0" u="none" strike="noStrike" cap="none" dirty="0">
                          <a:solidFill>
                            <a:srgbClr val="434343"/>
                          </a:solidFill>
                          <a:latin typeface="Salesforce Sans"/>
                          <a:cs typeface="Arial"/>
                          <a:sym typeface="Arial"/>
                        </a:rPr>
                        <a:t> </a:t>
                      </a:r>
                      <a:endParaRPr sz="120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lnSpc>
                          <a:spcPct val="115000"/>
                        </a:lnSpc>
                        <a:spcBef>
                          <a:spcPts val="0"/>
                        </a:spcBef>
                        <a:spcAft>
                          <a:spcPts val="0"/>
                        </a:spcAft>
                        <a:buClr>
                          <a:schemeClr val="dk1"/>
                        </a:buClr>
                        <a:buSzPts val="1100"/>
                        <a:buFont typeface="Arial"/>
                        <a:buNone/>
                      </a:pPr>
                      <a:r>
                        <a:rPr lang="fr-FR" sz="1200" b="0" i="0" u="none" strike="noStrike" cap="none" dirty="0">
                          <a:solidFill>
                            <a:srgbClr val="434343"/>
                          </a:solidFill>
                          <a:latin typeface="Salesforce Sans"/>
                          <a:ea typeface="Arial"/>
                          <a:cs typeface="Arial"/>
                          <a:sym typeface="Arial"/>
                        </a:rPr>
                        <a:t>Authentification unifiée requise pour TOUS les utilisateurs.</a:t>
                      </a:r>
                      <a:r>
                        <a:rPr lang="en-IE" sz="1200" b="0" i="0" u="none" strike="noStrike" cap="none" dirty="0">
                          <a:solidFill>
                            <a:srgbClr val="434343"/>
                          </a:solidFill>
                          <a:latin typeface="Salesforce Sans"/>
                          <a:cs typeface="Arial"/>
                          <a:sym typeface="Arial"/>
                        </a:rPr>
                        <a:t> </a:t>
                      </a:r>
                      <a:r>
                        <a:rPr lang="fr-FR" sz="1200" b="0" i="0" u="none" strike="noStrike" cap="none" dirty="0">
                          <a:solidFill>
                            <a:srgbClr val="434343"/>
                          </a:solidFill>
                          <a:latin typeface="Salesforce Sans"/>
                          <a:ea typeface="Arial"/>
                          <a:cs typeface="Arial"/>
                          <a:sym typeface="Arial"/>
                        </a:rPr>
                        <a:t>La connexion directe ne sera plus autorisée.</a:t>
                      </a:r>
                      <a:r>
                        <a:rPr lang="en-IE" sz="1200" b="0" i="0" u="none" strike="noStrike" cap="none" dirty="0">
                          <a:solidFill>
                            <a:srgbClr val="434343"/>
                          </a:solidFill>
                          <a:latin typeface="Salesforce Sans"/>
                          <a:cs typeface="Arial"/>
                          <a:sym typeface="Arial"/>
                        </a:rPr>
                        <a:t> </a:t>
                      </a:r>
                      <a:endParaRPr sz="120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ctr" rtl="0">
                        <a:spcBef>
                          <a:spcPts val="0"/>
                        </a:spcBef>
                        <a:spcAft>
                          <a:spcPts val="0"/>
                        </a:spcAft>
                        <a:buNone/>
                      </a:pPr>
                      <a:r>
                        <a:rPr lang="en" sz="1200" b="0" i="0" u="none" strike="noStrike" cap="none" dirty="0">
                          <a:solidFill>
                            <a:srgbClr val="434343"/>
                          </a:solidFill>
                          <a:latin typeface="Salesforce Sans"/>
                          <a:ea typeface="Salesforce Sans"/>
                          <a:cs typeface="Arial"/>
                          <a:sym typeface="Salesforce Sans"/>
                        </a:rPr>
                        <a:t>30 </a:t>
                      </a:r>
                      <a:r>
                        <a:rPr lang="en" sz="1200" b="0" i="0" u="none" strike="noStrike" cap="none" dirty="0" err="1">
                          <a:solidFill>
                            <a:srgbClr val="434343"/>
                          </a:solidFill>
                          <a:latin typeface="Salesforce Sans"/>
                          <a:ea typeface="Salesforce Sans"/>
                          <a:cs typeface="Arial"/>
                          <a:sym typeface="Salesforce Sans"/>
                        </a:rPr>
                        <a:t>juin</a:t>
                      </a:r>
                      <a:r>
                        <a:rPr lang="en" sz="1200" b="0" i="0" u="none" strike="noStrike" cap="none" dirty="0">
                          <a:solidFill>
                            <a:srgbClr val="434343"/>
                          </a:solidFill>
                          <a:latin typeface="Salesforce Sans"/>
                          <a:ea typeface="Salesforce Sans"/>
                          <a:cs typeface="Arial"/>
                          <a:sym typeface="Salesforce Sans"/>
                        </a:rPr>
                        <a:t> 2021</a:t>
                      </a:r>
                      <a:endParaRPr sz="1200" b="0" i="0" u="none" strike="noStrike" cap="none" dirty="0">
                        <a:solidFill>
                          <a:srgbClr val="434343"/>
                        </a:solidFill>
                        <a:latin typeface="Salesforce Sans"/>
                        <a:ea typeface="Salesforce Sans"/>
                        <a:cs typeface="Arial"/>
                        <a:sym typeface="Salesforce Sans"/>
                      </a:endParaRPr>
                    </a:p>
                  </a:txBody>
                  <a:tcPr marL="91425" marR="91425" marT="91425" marB="91425" anchor="ctr">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1399" name="Google Shape;1399;p184"/>
          <p:cNvSpPr/>
          <p:nvPr/>
        </p:nvSpPr>
        <p:spPr>
          <a:xfrm>
            <a:off x="460732" y="4464263"/>
            <a:ext cx="8286600" cy="424200"/>
          </a:xfrm>
          <a:prstGeom prst="roundRect">
            <a:avLst>
              <a:gd name="adj" fmla="val 16667"/>
            </a:avLst>
          </a:prstGeom>
          <a:solidFill>
            <a:srgbClr val="D8D8D8"/>
          </a:solidFill>
          <a:ln w="9525" cap="flat" cmpd="sng">
            <a:solidFill>
              <a:schemeClr val="accent1"/>
            </a:solidFill>
            <a:prstDash val="solid"/>
            <a:round/>
            <a:headEnd type="none" w="sm" len="sm"/>
            <a:tailEnd type="none" w="sm" len="sm"/>
          </a:ln>
        </p:spPr>
        <p:txBody>
          <a:bodyPr spcFirstLastPara="1" wrap="square" lIns="68575" tIns="68575" rIns="68575" bIns="68575" anchor="ctr" anchorCtr="0">
            <a:noAutofit/>
          </a:bodyPr>
          <a:lstStyle/>
          <a:p>
            <a:pPr lvl="0" algn="ctr"/>
            <a:r>
              <a:rPr lang="fr-FR" sz="1150" b="1" dirty="0">
                <a:solidFill>
                  <a:schemeClr val="accent1"/>
                </a:solidFill>
                <a:latin typeface="Salesforce Sans"/>
              </a:rPr>
              <a:t>Pour plus d’informations, consultez le </a:t>
            </a:r>
            <a:r>
              <a:rPr lang="fr-FR" sz="1150" b="1" u="sng" dirty="0">
                <a:solidFill>
                  <a:schemeClr val="hlink"/>
                </a:solidFill>
                <a:latin typeface="Salesforce Sans"/>
                <a:hlinkClick r:id="rId8"/>
              </a:rPr>
              <a:t>groupe de la </a:t>
            </a:r>
            <a:r>
              <a:rPr lang="fr-FR" sz="1150" b="1" u="sng" dirty="0" err="1">
                <a:solidFill>
                  <a:schemeClr val="hlink"/>
                </a:solidFill>
                <a:latin typeface="Salesforce Sans"/>
                <a:hlinkClick r:id="rId8"/>
              </a:rPr>
              <a:t>Trailblazer</a:t>
            </a:r>
            <a:r>
              <a:rPr lang="fr-FR" sz="1150" b="1" u="sng" dirty="0">
                <a:solidFill>
                  <a:schemeClr val="hlink"/>
                </a:solidFill>
                <a:latin typeface="Salesforce Sans"/>
                <a:hlinkClick r:id="rId8"/>
              </a:rPr>
              <a:t> </a:t>
            </a:r>
            <a:r>
              <a:rPr lang="fr-FR" sz="1150" b="1" u="sng" dirty="0" err="1">
                <a:solidFill>
                  <a:schemeClr val="hlink"/>
                </a:solidFill>
                <a:latin typeface="Salesforce Sans"/>
                <a:hlinkClick r:id="rId8"/>
              </a:rPr>
              <a:t>Community</a:t>
            </a:r>
            <a:r>
              <a:rPr lang="fr-FR" sz="1150" b="1" u="sng" dirty="0">
                <a:solidFill>
                  <a:schemeClr val="hlink"/>
                </a:solidFill>
                <a:latin typeface="Salesforce Sans"/>
                <a:hlinkClick r:id="rId8"/>
              </a:rPr>
              <a:t> « B2C Commerce </a:t>
            </a:r>
            <a:r>
              <a:rPr lang="fr-FR" sz="1150" b="1" u="sng" dirty="0" err="1">
                <a:solidFill>
                  <a:schemeClr val="hlink"/>
                </a:solidFill>
                <a:latin typeface="Salesforce Sans"/>
                <a:hlinkClick r:id="rId8"/>
              </a:rPr>
              <a:t>Unified</a:t>
            </a:r>
            <a:r>
              <a:rPr lang="fr-FR" sz="1150" b="1" u="sng" dirty="0">
                <a:solidFill>
                  <a:schemeClr val="hlink"/>
                </a:solidFill>
                <a:latin typeface="Salesforce Sans"/>
                <a:hlinkClick r:id="rId8"/>
              </a:rPr>
              <a:t> </a:t>
            </a:r>
            <a:r>
              <a:rPr lang="fr-FR" sz="1150" b="1" u="sng" dirty="0" err="1">
                <a:solidFill>
                  <a:schemeClr val="hlink"/>
                </a:solidFill>
                <a:latin typeface="Salesforce Sans"/>
                <a:hlinkClick r:id="rId8"/>
              </a:rPr>
              <a:t>Auth</a:t>
            </a:r>
            <a:r>
              <a:rPr lang="fr-FR" sz="1150" b="1" u="sng" dirty="0">
                <a:solidFill>
                  <a:schemeClr val="hlink"/>
                </a:solidFill>
                <a:latin typeface="Salesforce Sans"/>
                <a:hlinkClick r:id="rId8"/>
              </a:rPr>
              <a:t>. </a:t>
            </a:r>
            <a:r>
              <a:rPr lang="en" sz="1150" b="1" u="sng" dirty="0">
                <a:solidFill>
                  <a:schemeClr val="hlink"/>
                </a:solidFill>
                <a:latin typeface="Salesforce Sans"/>
                <a:ea typeface="Salesforce Sans"/>
                <a:cs typeface="Salesforce Sans"/>
                <a:sym typeface="Salesforce Sans"/>
                <a:hlinkClick r:id="rId8"/>
              </a:rPr>
              <a:t>&amp; MFA</a:t>
            </a:r>
            <a:endParaRPr sz="1150" b="1" dirty="0">
              <a:solidFill>
                <a:schemeClr val="accent1"/>
              </a:solidFill>
              <a:latin typeface="Salesforce Sans"/>
              <a:ea typeface="Salesforce Sans"/>
              <a:cs typeface="Salesforce Sans"/>
              <a:sym typeface="Salesforce Sans"/>
            </a:endParaRPr>
          </a:p>
        </p:txBody>
      </p:sp>
    </p:spTree>
    <p:extLst>
      <p:ext uri="{BB962C8B-B14F-4D97-AF65-F5344CB8AC3E}">
        <p14:creationId xmlns:p14="http://schemas.microsoft.com/office/powerpoint/2010/main" val="23876405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03"/>
        <p:cNvGrpSpPr/>
        <p:nvPr/>
      </p:nvGrpSpPr>
      <p:grpSpPr>
        <a:xfrm>
          <a:off x="0" y="0"/>
          <a:ext cx="0" cy="0"/>
          <a:chOff x="0" y="0"/>
          <a:chExt cx="0" cy="0"/>
        </a:xfrm>
      </p:grpSpPr>
      <p:sp>
        <p:nvSpPr>
          <p:cNvPr id="1404" name="Google Shape;1404;p185"/>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2600" b="1">
                <a:solidFill>
                  <a:srgbClr val="073763"/>
                </a:solidFill>
                <a:latin typeface="Salesforce Sans"/>
                <a:ea typeface="Salesforce Sans"/>
                <a:cs typeface="Salesforce Sans"/>
                <a:sym typeface="Salesforce Sans"/>
              </a:rPr>
              <a:t>Points clés à retenir : audit d’utilisateur</a:t>
            </a:r>
          </a:p>
        </p:txBody>
      </p:sp>
      <p:sp>
        <p:nvSpPr>
          <p:cNvPr id="1405" name="Google Shape;1405;p185"/>
          <p:cNvSpPr txBox="1">
            <a:spLocks noGrp="1"/>
          </p:cNvSpPr>
          <p:nvPr>
            <p:ph type="body" idx="4294967295"/>
          </p:nvPr>
        </p:nvSpPr>
        <p:spPr>
          <a:xfrm>
            <a:off x="428750" y="975300"/>
            <a:ext cx="7968300" cy="350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a:solidFill>
                  <a:srgbClr val="1C4587"/>
                </a:solidFill>
                <a:latin typeface="Salesforce Sans"/>
                <a:ea typeface="Salesforce Sans"/>
                <a:cs typeface="Salesforce Sans"/>
                <a:sym typeface="Salesforce Sans"/>
              </a:rPr>
              <a:t>PRUDENCE</a:t>
            </a:r>
            <a:r>
              <a:rPr lang="fr-FR">
                <a:latin typeface="Salesforce Sans"/>
                <a:ea typeface="Salesforce Sans"/>
                <a:cs typeface="Salesforce Sans"/>
                <a:sym typeface="Salesforce Sans"/>
              </a:rPr>
              <a:t> </a:t>
            </a:r>
            <a:r>
              <a:rPr lang="fr-FR" sz="1700">
                <a:solidFill>
                  <a:srgbClr val="434343"/>
                </a:solidFill>
                <a:latin typeface="Salesforce Sans"/>
                <a:ea typeface="Salesforce Sans"/>
                <a:cs typeface="Salesforce Sans"/>
                <a:sym typeface="Salesforce Sans"/>
              </a:rPr>
              <a:t> : </a:t>
            </a:r>
            <a:r>
              <a:rPr lang="fr-FR" sz="1600">
                <a:solidFill>
                  <a:srgbClr val="434343"/>
                </a:solidFill>
                <a:highlight>
                  <a:srgbClr val="FFFFFF"/>
                </a:highlight>
                <a:latin typeface="Salesforce Sans"/>
                <a:ea typeface="Salesforce Sans"/>
                <a:cs typeface="Salesforce Sans"/>
                <a:sym typeface="Salesforce Sans"/>
              </a:rPr>
              <a:t>si vous n’êtes pas sûr(e) des autorisations dont un utilisateur a besoin, accordez moins d’accès. Vous pouvez toujours ajouter des autorisations supplémentaires si nécessaire.</a:t>
            </a:r>
          </a:p>
          <a:p>
            <a:pPr marL="0" lvl="0" indent="0" algn="l" rtl="0">
              <a:spcBef>
                <a:spcPts val="1600"/>
              </a:spcBef>
              <a:spcAft>
                <a:spcPts val="0"/>
              </a:spcAft>
              <a:buNone/>
            </a:pPr>
            <a:r>
              <a:rPr lang="fr-FR" sz="1700">
                <a:solidFill>
                  <a:srgbClr val="1C4587"/>
                </a:solidFill>
                <a:highlight>
                  <a:srgbClr val="FFFFFF"/>
                </a:highlight>
                <a:latin typeface="Salesforce Sans"/>
                <a:ea typeface="Salesforce Sans"/>
                <a:cs typeface="Salesforce Sans"/>
                <a:sym typeface="Salesforce Sans"/>
              </a:rPr>
              <a:t>CRÉEZ DES RÔLES AVEC DES AUTORISATIONS SPÉCIFIQUES</a:t>
            </a:r>
            <a:r>
              <a:rPr lang="fr-FR" sz="1700">
                <a:solidFill>
                  <a:srgbClr val="434343"/>
                </a:solidFill>
                <a:highlight>
                  <a:srgbClr val="FFFFFF"/>
                </a:highlight>
                <a:latin typeface="Salesforce Sans"/>
                <a:ea typeface="Salesforce Sans"/>
                <a:cs typeface="Salesforce Sans"/>
                <a:sym typeface="Salesforce Sans"/>
              </a:rPr>
              <a:t> : </a:t>
            </a:r>
            <a:r>
              <a:rPr lang="fr-FR" sz="1600">
                <a:solidFill>
                  <a:srgbClr val="434343"/>
                </a:solidFill>
                <a:highlight>
                  <a:srgbClr val="FFFFFF"/>
                </a:highlight>
                <a:latin typeface="Salesforce Sans"/>
                <a:ea typeface="Salesforce Sans"/>
                <a:cs typeface="Salesforce Sans"/>
                <a:sym typeface="Salesforce Sans"/>
              </a:rPr>
              <a:t>évitez de répliquer les autorisations d’un rôle à un autre sans vous poser de questions.</a:t>
            </a:r>
          </a:p>
          <a:p>
            <a:pPr marL="0" lvl="0" indent="0" algn="l" rtl="0">
              <a:spcBef>
                <a:spcPts val="1600"/>
              </a:spcBef>
              <a:spcAft>
                <a:spcPts val="0"/>
              </a:spcAft>
              <a:buNone/>
            </a:pPr>
            <a:r>
              <a:rPr lang="fr-FR" sz="1600">
                <a:solidFill>
                  <a:srgbClr val="1C4587"/>
                </a:solidFill>
                <a:highlight>
                  <a:srgbClr val="FFFFFF"/>
                </a:highlight>
                <a:latin typeface="Salesforce Sans"/>
                <a:ea typeface="Salesforce Sans"/>
                <a:cs typeface="Salesforce Sans"/>
                <a:sym typeface="Salesforce Sans"/>
              </a:rPr>
              <a:t>CRÉEZ DES RÔLES D’ADMINISTRATEUR AVEC MODÉRATION</a:t>
            </a:r>
            <a:r>
              <a:rPr lang="fr-FR" sz="1600">
                <a:solidFill>
                  <a:srgbClr val="434343"/>
                </a:solidFill>
                <a:highlight>
                  <a:srgbClr val="FFFFFF"/>
                </a:highlight>
                <a:latin typeface="Salesforce Sans"/>
                <a:ea typeface="Salesforce Sans"/>
                <a:cs typeface="Salesforce Sans"/>
                <a:sym typeface="Salesforce Sans"/>
              </a:rPr>
              <a:t> : faites d’une personne un administrateur ; n’utilisez pas le rôle « administrateur » pour tout le monde.  Identifiez et formez un administrateur de secours pour pouvoir débloquer des comptes, etc.</a:t>
            </a:r>
          </a:p>
          <a:p>
            <a:pPr marL="0" lvl="0" indent="0" algn="l" rtl="0">
              <a:lnSpc>
                <a:spcPct val="100000"/>
              </a:lnSpc>
              <a:spcBef>
                <a:spcPts val="1600"/>
              </a:spcBef>
              <a:spcAft>
                <a:spcPts val="0"/>
              </a:spcAft>
              <a:buNone/>
            </a:pPr>
            <a:r>
              <a:rPr lang="fr-FR">
                <a:solidFill>
                  <a:srgbClr val="1C4587"/>
                </a:solidFill>
                <a:highlight>
                  <a:srgbClr val="FFFFFF"/>
                </a:highlight>
                <a:latin typeface="Salesforce Sans"/>
                <a:ea typeface="Salesforce Sans"/>
                <a:cs typeface="Salesforce Sans"/>
                <a:sym typeface="Salesforce Sans"/>
              </a:rPr>
              <a:t>CONSULTEZ VOS JOURNAUX</a:t>
            </a:r>
            <a:r>
              <a:rPr lang="fr-FR">
                <a:solidFill>
                  <a:srgbClr val="434343"/>
                </a:solidFill>
                <a:highlight>
                  <a:srgbClr val="FFFFFF"/>
                </a:highlight>
                <a:latin typeface="Salesforce Sans"/>
                <a:ea typeface="Salesforce Sans"/>
                <a:cs typeface="Salesforce Sans"/>
                <a:sym typeface="Salesforce Sans"/>
              </a:rPr>
              <a:t> : </a:t>
            </a:r>
            <a:r>
              <a:rPr lang="fr-FR" sz="1600">
                <a:solidFill>
                  <a:srgbClr val="434343"/>
                </a:solidFill>
                <a:highlight>
                  <a:srgbClr val="FFFFFF"/>
                </a:highlight>
                <a:latin typeface="Salesforce Sans"/>
                <a:ea typeface="Salesforce Sans"/>
                <a:cs typeface="Salesforce Sans"/>
                <a:sym typeface="Salesforce Sans"/>
              </a:rPr>
              <a:t>enregistrez et analysez toutes les actions d’administration pour identifier tout comportement suspect ou anormal.</a:t>
            </a:r>
          </a:p>
          <a:p>
            <a:pPr marL="0" lvl="0" indent="0" algn="l" rtl="0">
              <a:spcBef>
                <a:spcPts val="2400"/>
              </a:spcBef>
              <a:spcAft>
                <a:spcPts val="0"/>
              </a:spcAft>
              <a:buNone/>
            </a:pPr>
            <a:endParaRPr sz="1700" dirty="0">
              <a:solidFill>
                <a:srgbClr val="2D2D2D"/>
              </a:solidFill>
              <a:highlight>
                <a:srgbClr val="FFFFFF"/>
              </a:highlight>
              <a:latin typeface="Salesforce Sans"/>
              <a:ea typeface="Salesforce Sans"/>
              <a:cs typeface="Salesforce Sans"/>
              <a:sym typeface="Salesforce Sans"/>
            </a:endParaRPr>
          </a:p>
          <a:p>
            <a:pPr marL="0" lvl="0" indent="0" algn="l" rtl="0">
              <a:spcBef>
                <a:spcPts val="1600"/>
              </a:spcBef>
              <a:spcAft>
                <a:spcPts val="1600"/>
              </a:spcAft>
              <a:buNone/>
            </a:pPr>
            <a:endParaRPr dirty="0">
              <a:solidFill>
                <a:srgbClr val="2D2D2D"/>
              </a:solidFill>
              <a:highlight>
                <a:srgbClr val="FFFFFF"/>
              </a:highlight>
              <a:latin typeface="Salesforce Sans"/>
              <a:ea typeface="Salesforce Sans"/>
              <a:cs typeface="Salesforce Sans"/>
              <a:sym typeface="Salesforce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09"/>
        <p:cNvGrpSpPr/>
        <p:nvPr/>
      </p:nvGrpSpPr>
      <p:grpSpPr>
        <a:xfrm>
          <a:off x="0" y="0"/>
          <a:ext cx="0" cy="0"/>
          <a:chOff x="0" y="0"/>
          <a:chExt cx="0" cy="0"/>
        </a:xfrm>
      </p:grpSpPr>
      <p:sp>
        <p:nvSpPr>
          <p:cNvPr id="1410" name="Google Shape;1410;p186"/>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2300" b="1">
                <a:solidFill>
                  <a:srgbClr val="205CA0"/>
                </a:solidFill>
                <a:latin typeface="Salesforce Sans"/>
                <a:ea typeface="Salesforce Sans"/>
                <a:cs typeface="Salesforce Sans"/>
                <a:sym typeface="Salesforce Sans"/>
              </a:rPr>
              <a:t>Points clés à retenir : organisation de son équipe</a:t>
            </a:r>
          </a:p>
        </p:txBody>
      </p:sp>
      <p:sp>
        <p:nvSpPr>
          <p:cNvPr id="1411" name="Google Shape;1411;p186"/>
          <p:cNvSpPr txBox="1">
            <a:spLocks noGrp="1"/>
          </p:cNvSpPr>
          <p:nvPr>
            <p:ph type="body" idx="4294967295"/>
          </p:nvPr>
        </p:nvSpPr>
        <p:spPr>
          <a:xfrm>
            <a:off x="428750" y="1051500"/>
            <a:ext cx="7968300" cy="3405000"/>
          </a:xfrm>
          <a:prstGeom prst="rect">
            <a:avLst/>
          </a:prstGeom>
        </p:spPr>
        <p:txBody>
          <a:bodyPr spcFirstLastPara="1" wrap="square" lIns="91425" tIns="91425" rIns="91425" bIns="91425" anchor="t" anchorCtr="0">
            <a:noAutofit/>
          </a:bodyPr>
          <a:lstStyle/>
          <a:p>
            <a:pPr marL="457200" lvl="0" indent="-330200" algn="l" rtl="0">
              <a:lnSpc>
                <a:spcPct val="130000"/>
              </a:lnSpc>
              <a:spcBef>
                <a:spcPts val="0"/>
              </a:spcBef>
              <a:spcAft>
                <a:spcPts val="0"/>
              </a:spcAft>
              <a:buClr>
                <a:srgbClr val="434343"/>
              </a:buClr>
              <a:buSzPts val="1600"/>
              <a:buFont typeface="Salesforce Sans"/>
              <a:buChar char="●"/>
            </a:pPr>
            <a:r>
              <a:rPr lang="fr-FR" sz="1600">
                <a:solidFill>
                  <a:srgbClr val="434343"/>
                </a:solidFill>
                <a:latin typeface="Salesforce Sans"/>
                <a:ea typeface="Salesforce Sans"/>
                <a:cs typeface="Salesforce Sans"/>
                <a:sym typeface="Salesforce Sans"/>
              </a:rPr>
              <a:t>Comprenez toutes les responsabilités nécessaires à l’organisation de votre direction, équipe de développement, équipe opérationnelle, etc. </a:t>
            </a:r>
          </a:p>
          <a:p>
            <a:pPr marL="457200" lvl="0" indent="-330200" algn="l" rtl="0">
              <a:lnSpc>
                <a:spcPct val="130000"/>
              </a:lnSpc>
              <a:spcBef>
                <a:spcPts val="0"/>
              </a:spcBef>
              <a:spcAft>
                <a:spcPts val="0"/>
              </a:spcAft>
              <a:buClr>
                <a:srgbClr val="434343"/>
              </a:buClr>
              <a:buSzPts val="1600"/>
              <a:buFont typeface="Salesforce Sans"/>
              <a:buChar char="●"/>
            </a:pPr>
            <a:r>
              <a:rPr lang="fr-FR" sz="1600">
                <a:solidFill>
                  <a:srgbClr val="434343"/>
                </a:solidFill>
                <a:latin typeface="Salesforce Sans"/>
                <a:ea typeface="Salesforce Sans"/>
                <a:cs typeface="Salesforce Sans"/>
                <a:sym typeface="Salesforce Sans"/>
              </a:rPr>
              <a:t>Organisez vos équipes de manière proactive.  </a:t>
            </a:r>
          </a:p>
          <a:p>
            <a:pPr marL="457200" lvl="0" indent="-330200" algn="l" rtl="0">
              <a:lnSpc>
                <a:spcPct val="130000"/>
              </a:lnSpc>
              <a:spcBef>
                <a:spcPts val="0"/>
              </a:spcBef>
              <a:spcAft>
                <a:spcPts val="0"/>
              </a:spcAft>
              <a:buClr>
                <a:srgbClr val="434343"/>
              </a:buClr>
              <a:buSzPts val="1600"/>
              <a:buFont typeface="Salesforce Sans"/>
              <a:buChar char="●"/>
            </a:pPr>
            <a:r>
              <a:rPr lang="fr-FR" sz="1600">
                <a:solidFill>
                  <a:srgbClr val="434343"/>
                </a:solidFill>
                <a:latin typeface="Salesforce Sans"/>
                <a:ea typeface="Salesforce Sans"/>
                <a:cs typeface="Salesforce Sans"/>
                <a:sym typeface="Salesforce Sans"/>
              </a:rPr>
              <a:t>Prévoyez de vérifier et de revoir périodiquement la structure mise en place (tous les 3 ou 6 mois) pour vous améliorer continuellement, résoudre les problèmes et planifier les besoins supplémentaires à mesure que votre entreprise se développe. </a:t>
            </a:r>
          </a:p>
          <a:p>
            <a:pPr marL="0" lvl="0" indent="0" algn="l" rtl="0">
              <a:lnSpc>
                <a:spcPct val="100000"/>
              </a:lnSpc>
              <a:spcBef>
                <a:spcPts val="1300"/>
              </a:spcBef>
              <a:spcAft>
                <a:spcPts val="0"/>
              </a:spcAft>
              <a:buNone/>
            </a:pPr>
            <a:endParaRPr dirty="0">
              <a:solidFill>
                <a:srgbClr val="1C4587"/>
              </a:solidFill>
              <a:latin typeface="Salesforce Sans"/>
              <a:ea typeface="Salesforce Sans"/>
              <a:cs typeface="Salesforce Sans"/>
              <a:sym typeface="Salesforce Sans"/>
            </a:endParaRPr>
          </a:p>
          <a:p>
            <a:pPr marL="0" lvl="0" indent="0" algn="l" rtl="0">
              <a:spcBef>
                <a:spcPts val="2400"/>
              </a:spcBef>
              <a:spcAft>
                <a:spcPts val="0"/>
              </a:spcAft>
              <a:buNone/>
            </a:pPr>
            <a:endParaRPr sz="1700" dirty="0">
              <a:solidFill>
                <a:srgbClr val="2D2D2D"/>
              </a:solidFill>
              <a:highlight>
                <a:srgbClr val="FFFFFF"/>
              </a:highlight>
              <a:latin typeface="Salesforce Sans"/>
              <a:ea typeface="Salesforce Sans"/>
              <a:cs typeface="Salesforce Sans"/>
              <a:sym typeface="Salesforce Sans"/>
            </a:endParaRPr>
          </a:p>
          <a:p>
            <a:pPr marL="0" lvl="0" indent="0" algn="l" rtl="0">
              <a:spcBef>
                <a:spcPts val="1600"/>
              </a:spcBef>
              <a:spcAft>
                <a:spcPts val="1600"/>
              </a:spcAft>
              <a:buNone/>
            </a:pPr>
            <a:endParaRPr dirty="0">
              <a:solidFill>
                <a:srgbClr val="2D2D2D"/>
              </a:solidFill>
              <a:highlight>
                <a:srgbClr val="FFFFFF"/>
              </a:highlight>
              <a:latin typeface="Salesforce Sans"/>
              <a:ea typeface="Salesforce Sans"/>
              <a:cs typeface="Salesforce Sans"/>
              <a:sym typeface="Salesforce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427"/>
        <p:cNvGrpSpPr/>
        <p:nvPr/>
      </p:nvGrpSpPr>
      <p:grpSpPr>
        <a:xfrm>
          <a:off x="0" y="0"/>
          <a:ext cx="0" cy="0"/>
          <a:chOff x="0" y="0"/>
          <a:chExt cx="0" cy="0"/>
        </a:xfrm>
      </p:grpSpPr>
      <p:sp>
        <p:nvSpPr>
          <p:cNvPr id="1428" name="Google Shape;1428;p188"/>
          <p:cNvSpPr txBox="1"/>
          <p:nvPr/>
        </p:nvSpPr>
        <p:spPr>
          <a:xfrm>
            <a:off x="1690275" y="1308600"/>
            <a:ext cx="2617200" cy="44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u="sng">
                <a:solidFill>
                  <a:srgbClr val="FFFFFF"/>
                </a:solid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MFA Trailblazer Community</a:t>
            </a:r>
            <a:endParaRPr b="1">
              <a:solidFill>
                <a:srgbClr val="FFFFFF"/>
              </a:solidFill>
              <a:latin typeface="Salesforce Sans"/>
              <a:ea typeface="Salesforce Sans"/>
              <a:cs typeface="Salesforce Sans"/>
              <a:sym typeface="Salesforce Sans"/>
            </a:endParaRPr>
          </a:p>
        </p:txBody>
      </p:sp>
    </p:spTree>
    <p:extLst>
      <p:ext uri="{BB962C8B-B14F-4D97-AF65-F5344CB8AC3E}">
        <p14:creationId xmlns:p14="http://schemas.microsoft.com/office/powerpoint/2010/main" val="2089177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1117" name="Google Shape;1117;p162"/>
          <p:cNvSpPr txBox="1">
            <a:spLocks noGrp="1"/>
          </p:cNvSpPr>
          <p:nvPr>
            <p:ph type="body" idx="1"/>
          </p:nvPr>
        </p:nvSpPr>
        <p:spPr>
          <a:xfrm>
            <a:off x="428725" y="974325"/>
            <a:ext cx="6382200" cy="3588600"/>
          </a:xfrm>
          <a:prstGeom prst="rect">
            <a:avLst/>
          </a:prstGeom>
        </p:spPr>
        <p:txBody>
          <a:bodyPr spcFirstLastPara="1" wrap="square" lIns="0" tIns="0" rIns="0" bIns="0" anchor="t" anchorCtr="0">
            <a:noAutofit/>
          </a:bodyPr>
          <a:lstStyle/>
          <a:p>
            <a:pPr marL="457200" lvl="0" indent="-336550" algn="l" rtl="0">
              <a:lnSpc>
                <a:spcPct val="150000"/>
              </a:lnSpc>
              <a:spcBef>
                <a:spcPts val="1200"/>
              </a:spcBef>
              <a:spcAft>
                <a:spcPts val="0"/>
              </a:spcAft>
              <a:buSzPts val="1700"/>
              <a:buFont typeface="Salesforce Sans"/>
              <a:buChar char="●"/>
            </a:pPr>
            <a:r>
              <a:rPr lang="fr-FR" sz="1700">
                <a:latin typeface="Salesforce Sans"/>
                <a:ea typeface="Salesforce Sans"/>
                <a:cs typeface="Salesforce Sans"/>
                <a:sym typeface="Salesforce Sans"/>
              </a:rPr>
              <a:t>L’importance d’auditer et d’organiser votre équipe</a:t>
            </a:r>
          </a:p>
          <a:p>
            <a:pPr marL="457200" lvl="0" indent="-336550" algn="l" rtl="0">
              <a:lnSpc>
                <a:spcPct val="150000"/>
              </a:lnSpc>
              <a:spcBef>
                <a:spcPts val="0"/>
              </a:spcBef>
              <a:spcAft>
                <a:spcPts val="0"/>
              </a:spcAft>
              <a:buSzPts val="1700"/>
              <a:buFont typeface="Salesforce Sans"/>
              <a:buChar char="●"/>
            </a:pPr>
            <a:r>
              <a:rPr lang="fr-FR" sz="1700">
                <a:latin typeface="Salesforce Sans"/>
                <a:ea typeface="Salesforce Sans"/>
                <a:cs typeface="Salesforce Sans"/>
                <a:sym typeface="Salesforce Sans"/>
              </a:rPr>
              <a:t>Introduction : audit d’utilisateur, sécurité et MFA</a:t>
            </a:r>
          </a:p>
          <a:p>
            <a:pPr marL="457200" lvl="0" indent="-336550" algn="l" rtl="0">
              <a:lnSpc>
                <a:spcPct val="150000"/>
              </a:lnSpc>
              <a:spcBef>
                <a:spcPts val="0"/>
              </a:spcBef>
              <a:spcAft>
                <a:spcPts val="0"/>
              </a:spcAft>
              <a:buSzPts val="1700"/>
              <a:buFont typeface="Salesforce Sans"/>
              <a:buChar char="●"/>
            </a:pPr>
            <a:r>
              <a:rPr lang="fr-FR" sz="1700">
                <a:latin typeface="Salesforce Sans"/>
                <a:ea typeface="Salesforce Sans"/>
                <a:cs typeface="Salesforce Sans"/>
                <a:sym typeface="Salesforce Sans"/>
              </a:rPr>
              <a:t>Termes et concepts clés</a:t>
            </a:r>
          </a:p>
          <a:p>
            <a:pPr marL="457200" lvl="0" indent="-336550" algn="l" rtl="0">
              <a:lnSpc>
                <a:spcPct val="150000"/>
              </a:lnSpc>
              <a:spcBef>
                <a:spcPts val="0"/>
              </a:spcBef>
              <a:spcAft>
                <a:spcPts val="0"/>
              </a:spcAft>
              <a:buSzPts val="1700"/>
              <a:buFont typeface="Salesforce Sans"/>
              <a:buChar char="●"/>
            </a:pPr>
            <a:r>
              <a:rPr lang="fr-FR" sz="1700">
                <a:latin typeface="Salesforce Sans"/>
                <a:ea typeface="Salesforce Sans"/>
                <a:cs typeface="Salesforce Sans"/>
                <a:sym typeface="Salesforce Sans"/>
              </a:rPr>
              <a:t>Compréhension des autorisations dans Business Manager </a:t>
            </a:r>
          </a:p>
          <a:p>
            <a:pPr marL="457200" lvl="0" indent="-336550" algn="l" rtl="0">
              <a:lnSpc>
                <a:spcPct val="150000"/>
              </a:lnSpc>
              <a:spcBef>
                <a:spcPts val="0"/>
              </a:spcBef>
              <a:spcAft>
                <a:spcPts val="0"/>
              </a:spcAft>
              <a:buSzPts val="1700"/>
              <a:buFont typeface="Salesforce Sans"/>
              <a:buChar char="●"/>
            </a:pPr>
            <a:r>
              <a:rPr lang="fr-FR" sz="1700">
                <a:latin typeface="Salesforce Sans"/>
                <a:ea typeface="Salesforce Sans"/>
                <a:cs typeface="Salesforce Sans"/>
                <a:sym typeface="Salesforce Sans"/>
              </a:rPr>
              <a:t>Rôles et autorisations</a:t>
            </a:r>
          </a:p>
          <a:p>
            <a:pPr marL="914400" lvl="1" indent="-336550" algn="l" rtl="0">
              <a:lnSpc>
                <a:spcPct val="150000"/>
              </a:lnSpc>
              <a:spcBef>
                <a:spcPts val="0"/>
              </a:spcBef>
              <a:spcAft>
                <a:spcPts val="0"/>
              </a:spcAft>
              <a:buSzPts val="1700"/>
              <a:buFont typeface="Salesforce Sans"/>
              <a:buChar char="○"/>
            </a:pPr>
            <a:r>
              <a:rPr lang="fr-FR" sz="1700">
                <a:latin typeface="Salesforce Sans"/>
                <a:ea typeface="Salesforce Sans"/>
                <a:cs typeface="Salesforce Sans"/>
                <a:sym typeface="Salesforce Sans"/>
              </a:rPr>
              <a:t>Présentation des rôles dans Business Manager</a:t>
            </a:r>
          </a:p>
          <a:p>
            <a:pPr marL="914400" lvl="1" indent="-336550" algn="l" rtl="0">
              <a:lnSpc>
                <a:spcPct val="150000"/>
              </a:lnSpc>
              <a:spcBef>
                <a:spcPts val="0"/>
              </a:spcBef>
              <a:spcAft>
                <a:spcPts val="0"/>
              </a:spcAft>
              <a:buSzPts val="1700"/>
              <a:buFont typeface="Salesforce Sans"/>
              <a:buChar char="○"/>
            </a:pPr>
            <a:r>
              <a:rPr lang="fr-FR" sz="1700">
                <a:latin typeface="Salesforce Sans"/>
                <a:ea typeface="Salesforce Sans"/>
                <a:cs typeface="Salesforce Sans"/>
                <a:sym typeface="Salesforce Sans"/>
              </a:rPr>
              <a:t>Définition de vos rôles : fonctionnalité ou fonction</a:t>
            </a:r>
          </a:p>
          <a:p>
            <a:pPr marL="914400" lvl="1" indent="-336550" algn="l" rtl="0">
              <a:lnSpc>
                <a:spcPct val="150000"/>
              </a:lnSpc>
              <a:spcBef>
                <a:spcPts val="0"/>
              </a:spcBef>
              <a:spcAft>
                <a:spcPts val="0"/>
              </a:spcAft>
              <a:buSzPts val="1700"/>
              <a:buFont typeface="Salesforce Sans"/>
              <a:buChar char="○"/>
            </a:pPr>
            <a:r>
              <a:rPr lang="fr-FR" sz="1700">
                <a:latin typeface="Salesforce Sans"/>
                <a:ea typeface="Salesforce Sans"/>
                <a:cs typeface="Salesforce Sans"/>
                <a:sym typeface="Salesforce Sans"/>
              </a:rPr>
              <a:t>Rôle par défaut : le rôle avec le moins de privilèges</a:t>
            </a:r>
          </a:p>
          <a:p>
            <a:pPr marL="457200" lvl="0" indent="-336550" algn="l" rtl="0">
              <a:lnSpc>
                <a:spcPct val="150000"/>
              </a:lnSpc>
              <a:spcBef>
                <a:spcPts val="0"/>
              </a:spcBef>
              <a:spcAft>
                <a:spcPts val="0"/>
              </a:spcAft>
              <a:buSzPts val="1700"/>
              <a:buFont typeface="Salesforce Sans"/>
              <a:buChar char="●"/>
            </a:pPr>
            <a:r>
              <a:rPr lang="fr-FR" sz="1700">
                <a:latin typeface="Salesforce Sans"/>
                <a:ea typeface="Salesforce Sans"/>
                <a:cs typeface="Salesforce Sans"/>
                <a:sym typeface="Salesforce Sans"/>
              </a:rPr>
              <a:t>Points clés à retenir</a:t>
            </a:r>
          </a:p>
        </p:txBody>
      </p:sp>
      <p:sp>
        <p:nvSpPr>
          <p:cNvPr id="1118" name="Google Shape;1118;p162"/>
          <p:cNvSpPr txBox="1">
            <a:spLocks noGrp="1"/>
          </p:cNvSpPr>
          <p:nvPr>
            <p:ph type="title"/>
          </p:nvPr>
        </p:nvSpPr>
        <p:spPr>
          <a:xfrm>
            <a:off x="428740" y="476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sz="2600" b="1">
                <a:solidFill>
                  <a:srgbClr val="073763"/>
                </a:solidFill>
                <a:latin typeface="Salesforce Sans"/>
                <a:ea typeface="Salesforce Sans"/>
                <a:cs typeface="Salesforce Sans"/>
                <a:sym typeface="Salesforce Sans"/>
              </a:rPr>
              <a:t>Agenda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sp>
        <p:nvSpPr>
          <p:cNvPr id="1144" name="Google Shape;1144;p165"/>
          <p:cNvSpPr txBox="1"/>
          <p:nvPr/>
        </p:nvSpPr>
        <p:spPr>
          <a:xfrm>
            <a:off x="356725" y="93625"/>
            <a:ext cx="7665706" cy="474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r>
              <a:rPr lang="fr-FR" sz="2600" b="1">
                <a:solidFill>
                  <a:srgbClr val="073763"/>
                </a:solidFill>
                <a:latin typeface="Salesforce Sans"/>
                <a:ea typeface="Salesforce Sans"/>
                <a:cs typeface="Salesforce Sans"/>
                <a:sym typeface="Salesforce Sans"/>
              </a:rPr>
              <a:t>L’importance d’organiser votre équipe</a:t>
            </a:r>
          </a:p>
        </p:txBody>
      </p:sp>
      <p:sp>
        <p:nvSpPr>
          <p:cNvPr id="1145" name="Google Shape;1145;p165"/>
          <p:cNvSpPr txBox="1"/>
          <p:nvPr/>
        </p:nvSpPr>
        <p:spPr>
          <a:xfrm>
            <a:off x="263149" y="883075"/>
            <a:ext cx="4468425" cy="4404300"/>
          </a:xfrm>
          <a:prstGeom prst="rect">
            <a:avLst/>
          </a:prstGeom>
          <a:noFill/>
          <a:ln>
            <a:noFill/>
          </a:ln>
        </p:spPr>
        <p:txBody>
          <a:bodyPr spcFirstLastPara="1" wrap="square" lIns="121875" tIns="121875" rIns="121875" bIns="121875" anchor="t" anchorCtr="0">
            <a:noAutofit/>
          </a:bodyPr>
          <a:lstStyle/>
          <a:p>
            <a:pPr marL="0" lvl="0" indent="0" algn="l" rtl="0">
              <a:lnSpc>
                <a:spcPct val="130000"/>
              </a:lnSpc>
              <a:spcBef>
                <a:spcPts val="0"/>
              </a:spcBef>
              <a:spcAft>
                <a:spcPts val="0"/>
              </a:spcAft>
              <a:buNone/>
            </a:pPr>
            <a:r>
              <a:rPr lang="fr-FR" b="1" dirty="0">
                <a:solidFill>
                  <a:srgbClr val="43557B"/>
                </a:solidFill>
                <a:latin typeface="Salesforce Sans"/>
                <a:ea typeface="Salesforce Sans"/>
                <a:cs typeface="Salesforce Sans"/>
                <a:sym typeface="Salesforce Sans"/>
              </a:rPr>
              <a:t>Une équipe bien organisée :</a:t>
            </a:r>
          </a:p>
          <a:p>
            <a:pPr marL="0" lvl="0" indent="0" algn="l" rtl="0">
              <a:lnSpc>
                <a:spcPct val="130000"/>
              </a:lnSpc>
              <a:spcBef>
                <a:spcPts val="0"/>
              </a:spcBef>
              <a:spcAft>
                <a:spcPts val="0"/>
              </a:spcAft>
              <a:buNone/>
            </a:pPr>
            <a:endParaRPr dirty="0">
              <a:solidFill>
                <a:srgbClr val="43557B"/>
              </a:solidFill>
              <a:latin typeface="Salesforce Sans"/>
              <a:ea typeface="Salesforce Sans"/>
              <a:cs typeface="Salesforce Sans"/>
              <a:sym typeface="Salesforce Sans"/>
            </a:endParaRPr>
          </a:p>
          <a:p>
            <a:pPr marL="0" lvl="0" indent="0" algn="l" rtl="0">
              <a:lnSpc>
                <a:spcPct val="130000"/>
              </a:lnSpc>
              <a:spcBef>
                <a:spcPts val="0"/>
              </a:spcBef>
              <a:spcAft>
                <a:spcPts val="0"/>
              </a:spcAft>
              <a:buNone/>
            </a:pPr>
            <a:r>
              <a:rPr lang="fr-FR" dirty="0">
                <a:solidFill>
                  <a:srgbClr val="43557B"/>
                </a:solidFill>
                <a:latin typeface="Salesforce Sans"/>
                <a:ea typeface="Salesforce Sans"/>
                <a:cs typeface="Salesforce Sans"/>
                <a:sym typeface="Salesforce Sans"/>
              </a:rPr>
              <a:t>est proactive ; </a:t>
            </a:r>
          </a:p>
          <a:p>
            <a:pPr marL="285750" lvl="0" indent="-203200" algn="l" rtl="0">
              <a:lnSpc>
                <a:spcPct val="130000"/>
              </a:lnSpc>
              <a:spcBef>
                <a:spcPts val="0"/>
              </a:spcBef>
              <a:spcAft>
                <a:spcPts val="0"/>
              </a:spcAft>
              <a:buClr>
                <a:srgbClr val="43557B"/>
              </a:buClr>
              <a:buSzPts val="1400"/>
              <a:buFont typeface="Salesforce Sans"/>
              <a:buChar char="●"/>
            </a:pPr>
            <a:r>
              <a:rPr lang="fr-FR" sz="1350" dirty="0">
                <a:solidFill>
                  <a:srgbClr val="43557B"/>
                </a:solidFill>
                <a:latin typeface="Salesforce Sans"/>
                <a:ea typeface="Salesforce Sans"/>
                <a:cs typeface="Salesforce Sans"/>
                <a:sym typeface="Salesforce Sans"/>
              </a:rPr>
              <a:t>comprend les rôles nécessaires pour l’expérience d’achat et pour stimuler la croissance ;</a:t>
            </a:r>
          </a:p>
          <a:p>
            <a:pPr marL="285750" lvl="0" indent="-203200" algn="l" rtl="0">
              <a:lnSpc>
                <a:spcPct val="130000"/>
              </a:lnSpc>
              <a:spcBef>
                <a:spcPts val="0"/>
              </a:spcBef>
              <a:spcAft>
                <a:spcPts val="0"/>
              </a:spcAft>
              <a:buClr>
                <a:srgbClr val="43557B"/>
              </a:buClr>
              <a:buSzPts val="1400"/>
              <a:buFont typeface="Salesforce Sans"/>
              <a:buChar char="●"/>
            </a:pPr>
            <a:r>
              <a:rPr lang="fr-FR" sz="1350" dirty="0">
                <a:solidFill>
                  <a:srgbClr val="43557B"/>
                </a:solidFill>
                <a:latin typeface="Salesforce Sans"/>
                <a:ea typeface="Salesforce Sans"/>
                <a:cs typeface="Salesforce Sans"/>
                <a:sym typeface="Salesforce Sans"/>
              </a:rPr>
              <a:t>anticipe la promotion, la commercialisation et la gestion de sa vitrine après le lancement ;</a:t>
            </a:r>
          </a:p>
          <a:p>
            <a:pPr marL="285750" lvl="0" indent="-203200" algn="l" rtl="0">
              <a:lnSpc>
                <a:spcPct val="130000"/>
              </a:lnSpc>
              <a:spcBef>
                <a:spcPts val="0"/>
              </a:spcBef>
              <a:spcAft>
                <a:spcPts val="0"/>
              </a:spcAft>
              <a:buClr>
                <a:srgbClr val="43557B"/>
              </a:buClr>
              <a:buSzPts val="1400"/>
              <a:buFont typeface="Salesforce Sans"/>
              <a:buChar char="●"/>
            </a:pPr>
            <a:r>
              <a:rPr lang="fr-FR" sz="1350" dirty="0">
                <a:solidFill>
                  <a:srgbClr val="43557B"/>
                </a:solidFill>
                <a:latin typeface="Salesforce Sans"/>
                <a:ea typeface="Salesforce Sans"/>
                <a:cs typeface="Salesforce Sans"/>
                <a:sym typeface="Salesforce Sans"/>
              </a:rPr>
              <a:t>connaît ses points forts et ses lacunes, et identifie comment combler ces dernières (formation supplémentaire, regroupement de responsabilités à court terme ou recherche d’aide externe).</a:t>
            </a:r>
          </a:p>
        </p:txBody>
      </p:sp>
      <p:sp>
        <p:nvSpPr>
          <p:cNvPr id="1146" name="Google Shape;1146;p165"/>
          <p:cNvSpPr txBox="1"/>
          <p:nvPr/>
        </p:nvSpPr>
        <p:spPr>
          <a:xfrm>
            <a:off x="4731575" y="883075"/>
            <a:ext cx="4183800" cy="3993600"/>
          </a:xfrm>
          <a:prstGeom prst="rect">
            <a:avLst/>
          </a:prstGeom>
          <a:noFill/>
          <a:ln>
            <a:noFill/>
          </a:ln>
        </p:spPr>
        <p:txBody>
          <a:bodyPr spcFirstLastPara="1" wrap="square" lIns="121875" tIns="121875" rIns="121875" bIns="121875" anchor="t" anchorCtr="0">
            <a:noAutofit/>
          </a:bodyPr>
          <a:lstStyle/>
          <a:p>
            <a:pPr marL="0" lvl="0" indent="0" algn="l" rtl="0">
              <a:lnSpc>
                <a:spcPct val="130000"/>
              </a:lnSpc>
              <a:spcBef>
                <a:spcPts val="0"/>
              </a:spcBef>
              <a:spcAft>
                <a:spcPts val="0"/>
              </a:spcAft>
              <a:buNone/>
            </a:pPr>
            <a:r>
              <a:rPr lang="fr-FR" b="1" dirty="0">
                <a:solidFill>
                  <a:srgbClr val="43557B"/>
                </a:solidFill>
                <a:latin typeface="Salesforce Sans"/>
                <a:ea typeface="Salesforce Sans"/>
                <a:cs typeface="Salesforce Sans"/>
                <a:sym typeface="Salesforce Sans"/>
              </a:rPr>
              <a:t>Une équipe non organisée :</a:t>
            </a:r>
          </a:p>
          <a:p>
            <a:pPr marL="0" lvl="0" indent="0" algn="l" rtl="0">
              <a:lnSpc>
                <a:spcPct val="130000"/>
              </a:lnSpc>
              <a:spcBef>
                <a:spcPts val="0"/>
              </a:spcBef>
              <a:spcAft>
                <a:spcPts val="0"/>
              </a:spcAft>
              <a:buNone/>
            </a:pPr>
            <a:endParaRPr b="1" dirty="0">
              <a:solidFill>
                <a:srgbClr val="43557B"/>
              </a:solidFill>
              <a:latin typeface="Salesforce Sans"/>
              <a:ea typeface="Salesforce Sans"/>
              <a:cs typeface="Salesforce Sans"/>
              <a:sym typeface="Salesforce Sans"/>
            </a:endParaRPr>
          </a:p>
          <a:p>
            <a:pPr marL="0" lvl="0" indent="0" algn="l" rtl="0">
              <a:lnSpc>
                <a:spcPct val="130000"/>
              </a:lnSpc>
              <a:spcBef>
                <a:spcPts val="0"/>
              </a:spcBef>
              <a:spcAft>
                <a:spcPts val="0"/>
              </a:spcAft>
              <a:buNone/>
            </a:pPr>
            <a:r>
              <a:rPr lang="fr-FR" sz="1350" dirty="0">
                <a:solidFill>
                  <a:srgbClr val="43557B"/>
                </a:solidFill>
                <a:latin typeface="Salesforce Sans"/>
                <a:ea typeface="Salesforce Sans"/>
                <a:cs typeface="Salesforce Sans"/>
                <a:sym typeface="Salesforce Sans"/>
              </a:rPr>
              <a:t>est dans la réaction ;</a:t>
            </a:r>
          </a:p>
          <a:p>
            <a:pPr marL="457200" lvl="0" indent="-317500" algn="l" rtl="0">
              <a:lnSpc>
                <a:spcPct val="130000"/>
              </a:lnSpc>
              <a:spcBef>
                <a:spcPts val="0"/>
              </a:spcBef>
              <a:spcAft>
                <a:spcPts val="0"/>
              </a:spcAft>
              <a:buClr>
                <a:srgbClr val="43557B"/>
              </a:buClr>
              <a:buSzPts val="1400"/>
              <a:buFont typeface="Salesforce Sans"/>
              <a:buChar char="●"/>
            </a:pPr>
            <a:r>
              <a:rPr lang="fr-FR" sz="1350" dirty="0">
                <a:solidFill>
                  <a:srgbClr val="43557B"/>
                </a:solidFill>
                <a:latin typeface="Salesforce Sans"/>
                <a:ea typeface="Salesforce Sans"/>
                <a:cs typeface="Salesforce Sans"/>
                <a:sym typeface="Salesforce Sans"/>
              </a:rPr>
              <a:t>ne répond pas à tous les besoins avant les lancements programmés/saisonniers, ce qui a un impact sur l’expérience client ;</a:t>
            </a:r>
          </a:p>
          <a:p>
            <a:pPr marL="457200" lvl="0" indent="-317500" algn="l" rtl="0">
              <a:lnSpc>
                <a:spcPct val="130000"/>
              </a:lnSpc>
              <a:spcBef>
                <a:spcPts val="0"/>
              </a:spcBef>
              <a:spcAft>
                <a:spcPts val="0"/>
              </a:spcAft>
              <a:buClr>
                <a:srgbClr val="43557B"/>
              </a:buClr>
              <a:buSzPts val="1400"/>
              <a:buFont typeface="Salesforce Sans"/>
              <a:buChar char="●"/>
            </a:pPr>
            <a:r>
              <a:rPr lang="fr-FR" sz="1350" dirty="0">
                <a:solidFill>
                  <a:srgbClr val="43557B"/>
                </a:solidFill>
                <a:latin typeface="Salesforce Sans"/>
                <a:ea typeface="Salesforce Sans"/>
                <a:cs typeface="Salesforce Sans"/>
                <a:sym typeface="Salesforce Sans"/>
              </a:rPr>
              <a:t>a un contrôle moins étendu, avec un risque accru d’erreurs et de rectifications à apporter ;</a:t>
            </a:r>
          </a:p>
          <a:p>
            <a:pPr marL="457200" lvl="0" indent="-317500" algn="l" rtl="0">
              <a:lnSpc>
                <a:spcPct val="130000"/>
              </a:lnSpc>
              <a:spcBef>
                <a:spcPts val="0"/>
              </a:spcBef>
              <a:spcAft>
                <a:spcPts val="0"/>
              </a:spcAft>
              <a:buClr>
                <a:srgbClr val="43557B"/>
              </a:buClr>
              <a:buSzPts val="1400"/>
              <a:buFont typeface="Salesforce Sans"/>
              <a:buChar char="●"/>
            </a:pPr>
            <a:r>
              <a:rPr lang="fr-FR" sz="1350" dirty="0">
                <a:solidFill>
                  <a:srgbClr val="43557B"/>
                </a:solidFill>
                <a:latin typeface="Salesforce Sans"/>
                <a:ea typeface="Salesforce Sans"/>
                <a:cs typeface="Salesforce Sans"/>
                <a:sym typeface="Salesforce Sans"/>
              </a:rPr>
              <a:t>n’est pas capable de concevoir stratégiquement la croissance de la vitrine car elle répond de manière réactive aux besoins en matière de marketing, de commercialisation et de gestion.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sp>
        <p:nvSpPr>
          <p:cNvPr id="1151" name="Google Shape;1151;p166"/>
          <p:cNvSpPr txBox="1">
            <a:spLocks noGrp="1"/>
          </p:cNvSpPr>
          <p:nvPr>
            <p:ph type="ctrTitle"/>
          </p:nvPr>
        </p:nvSpPr>
        <p:spPr>
          <a:xfrm>
            <a:off x="281550" y="1524950"/>
            <a:ext cx="5370900" cy="1046700"/>
          </a:xfrm>
          <a:prstGeom prst="rect">
            <a:avLst/>
          </a:prstGeom>
          <a:noFill/>
          <a:ln>
            <a:noFill/>
          </a:ln>
        </p:spPr>
        <p:txBody>
          <a:bodyPr spcFirstLastPara="1" wrap="square" lIns="0" tIns="0" rIns="0" bIns="0" anchor="b" anchorCtr="0">
            <a:noAutofit/>
          </a:bodyPr>
          <a:lstStyle/>
          <a:p>
            <a:pPr marL="0" lvl="0" indent="0" algn="ctr" rtl="0">
              <a:lnSpc>
                <a:spcPct val="95000"/>
              </a:lnSpc>
              <a:spcBef>
                <a:spcPts val="0"/>
              </a:spcBef>
              <a:spcAft>
                <a:spcPts val="0"/>
              </a:spcAft>
              <a:buNone/>
            </a:pPr>
            <a:r>
              <a:rPr lang="fr-FR" sz="3600">
                <a:solidFill>
                  <a:srgbClr val="073763"/>
                </a:solidFill>
              </a:rPr>
              <a:t>Renforcement de la sécurité avec un audit d’utilisateur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sp>
        <p:nvSpPr>
          <p:cNvPr id="1156" name="Google Shape;1156;p167"/>
          <p:cNvSpPr txBox="1">
            <a:spLocks noGrp="1"/>
          </p:cNvSpPr>
          <p:nvPr>
            <p:ph type="title"/>
          </p:nvPr>
        </p:nvSpPr>
        <p:spPr>
          <a:xfrm>
            <a:off x="428725" y="117701"/>
            <a:ext cx="8286600" cy="4134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fr-FR" sz="2600" b="1">
                <a:solidFill>
                  <a:srgbClr val="073763"/>
                </a:solidFill>
                <a:latin typeface="Salesforce Sans"/>
                <a:ea typeface="Salesforce Sans"/>
                <a:cs typeface="Salesforce Sans"/>
                <a:sym typeface="Salesforce Sans"/>
              </a:rPr>
              <a:t>Termes clés</a:t>
            </a:r>
          </a:p>
        </p:txBody>
      </p:sp>
      <p:sp>
        <p:nvSpPr>
          <p:cNvPr id="1157" name="Google Shape;1157;p167"/>
          <p:cNvSpPr txBox="1">
            <a:spLocks noGrp="1"/>
          </p:cNvSpPr>
          <p:nvPr>
            <p:ph type="body" idx="2"/>
          </p:nvPr>
        </p:nvSpPr>
        <p:spPr>
          <a:xfrm>
            <a:off x="428737" y="5942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fr-FR">
                <a:solidFill>
                  <a:srgbClr val="0B5394"/>
                </a:solidFill>
                <a:latin typeface="Salesforce Sans Light"/>
                <a:ea typeface="Salesforce Sans Light"/>
                <a:cs typeface="Salesforce Sans Light"/>
                <a:sym typeface="Salesforce Sans Light"/>
              </a:rPr>
              <a:t>Utilisation de concepts clés comme cadre</a:t>
            </a:r>
          </a:p>
        </p:txBody>
      </p:sp>
      <p:grpSp>
        <p:nvGrpSpPr>
          <p:cNvPr id="1158" name="Google Shape;1158;p167"/>
          <p:cNvGrpSpPr/>
          <p:nvPr/>
        </p:nvGrpSpPr>
        <p:grpSpPr>
          <a:xfrm>
            <a:off x="584521" y="1245488"/>
            <a:ext cx="1342908" cy="1876425"/>
            <a:chOff x="2641916" y="2401650"/>
            <a:chExt cx="1342908" cy="1876425"/>
          </a:xfrm>
        </p:grpSpPr>
        <p:pic>
          <p:nvPicPr>
            <p:cNvPr id="1159" name="Google Shape;1159;p167"/>
            <p:cNvPicPr preferRelativeResize="0"/>
            <p:nvPr/>
          </p:nvPicPr>
          <p:blipFill>
            <a:blip r:embed="rId3">
              <a:alphaModFix/>
            </a:blip>
            <a:stretch>
              <a:fillRect/>
            </a:stretch>
          </p:blipFill>
          <p:spPr>
            <a:xfrm>
              <a:off x="2641916" y="3640025"/>
              <a:ext cx="1276121" cy="638050"/>
            </a:xfrm>
            <a:prstGeom prst="rect">
              <a:avLst/>
            </a:prstGeom>
            <a:noFill/>
            <a:ln>
              <a:noFill/>
            </a:ln>
          </p:spPr>
        </p:pic>
        <p:pic>
          <p:nvPicPr>
            <p:cNvPr id="1160" name="Google Shape;1160;p167"/>
            <p:cNvPicPr preferRelativeResize="0"/>
            <p:nvPr/>
          </p:nvPicPr>
          <p:blipFill>
            <a:blip r:embed="rId3">
              <a:alphaModFix/>
            </a:blip>
            <a:stretch>
              <a:fillRect/>
            </a:stretch>
          </p:blipFill>
          <p:spPr>
            <a:xfrm>
              <a:off x="2641916" y="3001975"/>
              <a:ext cx="1276121" cy="638050"/>
            </a:xfrm>
            <a:prstGeom prst="rect">
              <a:avLst/>
            </a:prstGeom>
            <a:noFill/>
            <a:ln>
              <a:noFill/>
            </a:ln>
          </p:spPr>
        </p:pic>
        <p:pic>
          <p:nvPicPr>
            <p:cNvPr id="1161" name="Google Shape;1161;p167"/>
            <p:cNvPicPr preferRelativeResize="0"/>
            <p:nvPr/>
          </p:nvPicPr>
          <p:blipFill>
            <a:blip r:embed="rId3">
              <a:alphaModFix/>
            </a:blip>
            <a:stretch>
              <a:fillRect/>
            </a:stretch>
          </p:blipFill>
          <p:spPr>
            <a:xfrm>
              <a:off x="2708703" y="2401650"/>
              <a:ext cx="1276121" cy="638050"/>
            </a:xfrm>
            <a:prstGeom prst="rect">
              <a:avLst/>
            </a:prstGeom>
            <a:noFill/>
            <a:ln>
              <a:noFill/>
            </a:ln>
          </p:spPr>
        </p:pic>
      </p:grpSp>
      <p:pic>
        <p:nvPicPr>
          <p:cNvPr id="1162" name="Google Shape;1162;p167"/>
          <p:cNvPicPr preferRelativeResize="0"/>
          <p:nvPr/>
        </p:nvPicPr>
        <p:blipFill>
          <a:blip r:embed="rId4">
            <a:alphaModFix/>
          </a:blip>
          <a:stretch>
            <a:fillRect/>
          </a:stretch>
        </p:blipFill>
        <p:spPr>
          <a:xfrm>
            <a:off x="3191550" y="1245488"/>
            <a:ext cx="1773475" cy="1195337"/>
          </a:xfrm>
          <a:prstGeom prst="rect">
            <a:avLst/>
          </a:prstGeom>
          <a:noFill/>
          <a:ln>
            <a:noFill/>
          </a:ln>
        </p:spPr>
      </p:pic>
      <p:grpSp>
        <p:nvGrpSpPr>
          <p:cNvPr id="1163" name="Google Shape;1163;p167"/>
          <p:cNvGrpSpPr/>
          <p:nvPr/>
        </p:nvGrpSpPr>
        <p:grpSpPr>
          <a:xfrm>
            <a:off x="6301640" y="1245488"/>
            <a:ext cx="2185092" cy="1526450"/>
            <a:chOff x="6301640" y="1245488"/>
            <a:chExt cx="2185092" cy="1526450"/>
          </a:xfrm>
        </p:grpSpPr>
        <p:pic>
          <p:nvPicPr>
            <p:cNvPr id="1164" name="Google Shape;1164;p167"/>
            <p:cNvPicPr preferRelativeResize="0"/>
            <p:nvPr/>
          </p:nvPicPr>
          <p:blipFill>
            <a:blip r:embed="rId5">
              <a:alphaModFix/>
            </a:blip>
            <a:stretch>
              <a:fillRect/>
            </a:stretch>
          </p:blipFill>
          <p:spPr>
            <a:xfrm>
              <a:off x="6301640" y="1245488"/>
              <a:ext cx="1276100" cy="1526441"/>
            </a:xfrm>
            <a:prstGeom prst="rect">
              <a:avLst/>
            </a:prstGeom>
            <a:noFill/>
            <a:ln>
              <a:noFill/>
            </a:ln>
          </p:spPr>
        </p:pic>
        <p:pic>
          <p:nvPicPr>
            <p:cNvPr id="1165" name="Google Shape;1165;p167"/>
            <p:cNvPicPr preferRelativeResize="0"/>
            <p:nvPr/>
          </p:nvPicPr>
          <p:blipFill>
            <a:blip r:embed="rId6">
              <a:alphaModFix/>
            </a:blip>
            <a:stretch>
              <a:fillRect/>
            </a:stretch>
          </p:blipFill>
          <p:spPr>
            <a:xfrm>
              <a:off x="7702125" y="1245488"/>
              <a:ext cx="784608" cy="1526450"/>
            </a:xfrm>
            <a:prstGeom prst="rect">
              <a:avLst/>
            </a:prstGeom>
            <a:noFill/>
            <a:ln>
              <a:noFill/>
            </a:ln>
          </p:spPr>
        </p:pic>
      </p:grpSp>
      <p:sp>
        <p:nvSpPr>
          <p:cNvPr id="1166" name="Google Shape;1166;p167"/>
          <p:cNvSpPr txBox="1"/>
          <p:nvPr/>
        </p:nvSpPr>
        <p:spPr>
          <a:xfrm>
            <a:off x="323874" y="3519050"/>
            <a:ext cx="1987063"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fr-FR" sz="1150" b="1" dirty="0">
                <a:solidFill>
                  <a:srgbClr val="FFFFFF"/>
                </a:solidFill>
                <a:latin typeface="Salesforce Sans"/>
                <a:ea typeface="Salesforce Sans"/>
                <a:cs typeface="Salesforce Sans"/>
                <a:sym typeface="Salesforce Sans"/>
              </a:rPr>
              <a:t>MOINDRE PRIVILÈGE</a:t>
            </a:r>
          </a:p>
          <a:p>
            <a:pPr marL="0" lvl="0" indent="0" algn="ctr" rtl="0">
              <a:lnSpc>
                <a:spcPct val="115000"/>
              </a:lnSpc>
              <a:spcBef>
                <a:spcPts val="0"/>
              </a:spcBef>
              <a:spcAft>
                <a:spcPts val="0"/>
              </a:spcAft>
              <a:buNone/>
            </a:pPr>
            <a:r>
              <a:rPr lang="fr-FR" sz="1150" dirty="0">
                <a:solidFill>
                  <a:srgbClr val="FFFFFF"/>
                </a:solidFill>
                <a:latin typeface="Salesforce Sans"/>
                <a:ea typeface="Salesforce Sans"/>
                <a:cs typeface="Salesforce Sans"/>
                <a:sym typeface="Salesforce Sans"/>
              </a:rPr>
              <a:t>L’utilisateur dispose du moins d’autorisations possible pour faire son travail : le strict nécessaire, et rien de plus.</a:t>
            </a:r>
          </a:p>
        </p:txBody>
      </p:sp>
      <p:sp>
        <p:nvSpPr>
          <p:cNvPr id="1167" name="Google Shape;1167;p167"/>
          <p:cNvSpPr txBox="1"/>
          <p:nvPr/>
        </p:nvSpPr>
        <p:spPr>
          <a:xfrm>
            <a:off x="3146188" y="3523200"/>
            <a:ext cx="1864200"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fr-FR" sz="1150" b="1" dirty="0">
                <a:solidFill>
                  <a:srgbClr val="FFFFFF"/>
                </a:solidFill>
                <a:latin typeface="Salesforce Sans"/>
                <a:ea typeface="Salesforce Sans"/>
                <a:cs typeface="Salesforce Sans"/>
                <a:sym typeface="Salesforce Sans"/>
              </a:rPr>
              <a:t>UTILISATEUR PRIVILÉGIÉ</a:t>
            </a:r>
          </a:p>
          <a:p>
            <a:pPr marL="0" lvl="0" indent="0" algn="ctr" rtl="0">
              <a:lnSpc>
                <a:spcPct val="115000"/>
              </a:lnSpc>
              <a:spcBef>
                <a:spcPts val="0"/>
              </a:spcBef>
              <a:spcAft>
                <a:spcPts val="0"/>
              </a:spcAft>
              <a:buNone/>
            </a:pPr>
            <a:r>
              <a:rPr lang="fr-FR" sz="1150" dirty="0">
                <a:solidFill>
                  <a:srgbClr val="FFFFFF"/>
                </a:solidFill>
                <a:latin typeface="Salesforce Sans"/>
                <a:ea typeface="Salesforce Sans"/>
                <a:cs typeface="Salesforce Sans"/>
                <a:sym typeface="Salesforce Sans"/>
              </a:rPr>
              <a:t>Il possède un niveau d’accès élevé aux autorisations de l’application</a:t>
            </a:r>
          </a:p>
        </p:txBody>
      </p:sp>
      <p:sp>
        <p:nvSpPr>
          <p:cNvPr id="1168" name="Google Shape;1168;p167"/>
          <p:cNvSpPr txBox="1"/>
          <p:nvPr/>
        </p:nvSpPr>
        <p:spPr>
          <a:xfrm>
            <a:off x="6462086" y="3532125"/>
            <a:ext cx="1864200"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fr-FR" sz="1150" b="1" dirty="0">
                <a:solidFill>
                  <a:srgbClr val="FFFFFF"/>
                </a:solidFill>
                <a:latin typeface="Salesforce Sans"/>
                <a:ea typeface="Salesforce Sans"/>
                <a:cs typeface="Salesforce Sans"/>
                <a:sym typeface="Salesforce Sans"/>
              </a:rPr>
              <a:t>ADMINISTRATEUR SYSTÈME </a:t>
            </a:r>
            <a:r>
              <a:rPr lang="fr-FR" sz="1150" dirty="0">
                <a:solidFill>
                  <a:srgbClr val="FFFFFF"/>
                </a:solidFill>
                <a:latin typeface="Salesforce Sans"/>
                <a:ea typeface="Salesforce Sans"/>
                <a:cs typeface="Salesforce Sans"/>
                <a:sym typeface="Salesforce Sans"/>
              </a:rPr>
              <a:t>Il gère les utilisateurs, les profils et les autorisations et est un UTILISATEUR privilégié</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2"/>
        <p:cNvGrpSpPr/>
        <p:nvPr/>
      </p:nvGrpSpPr>
      <p:grpSpPr>
        <a:xfrm>
          <a:off x="0" y="0"/>
          <a:ext cx="0" cy="0"/>
          <a:chOff x="0" y="0"/>
          <a:chExt cx="0" cy="0"/>
        </a:xfrm>
      </p:grpSpPr>
      <p:sp>
        <p:nvSpPr>
          <p:cNvPr id="1173" name="Google Shape;1173;p168"/>
          <p:cNvSpPr txBox="1">
            <a:spLocks noGrp="1"/>
          </p:cNvSpPr>
          <p:nvPr>
            <p:ph type="body" idx="1"/>
          </p:nvPr>
        </p:nvSpPr>
        <p:spPr>
          <a:xfrm>
            <a:off x="196275" y="3105147"/>
            <a:ext cx="2138400" cy="12567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fr-FR" sz="1500" b="1">
                <a:solidFill>
                  <a:srgbClr val="1C4587"/>
                </a:solidFill>
                <a:latin typeface="Salesforce Sans"/>
                <a:ea typeface="Salesforce Sans"/>
                <a:cs typeface="Salesforce Sans"/>
                <a:sym typeface="Salesforce Sans"/>
              </a:rPr>
              <a:t>Authentification multifacteur</a:t>
            </a:r>
          </a:p>
          <a:p>
            <a:pPr marL="0" marR="0" lvl="0" indent="0" algn="l" rtl="0">
              <a:lnSpc>
                <a:spcPct val="100000"/>
              </a:lnSpc>
              <a:spcBef>
                <a:spcPts val="800"/>
              </a:spcBef>
              <a:spcAft>
                <a:spcPts val="0"/>
              </a:spcAft>
              <a:buNone/>
            </a:pPr>
            <a:r>
              <a:rPr lang="fr-FR" sz="1500">
                <a:solidFill>
                  <a:srgbClr val="1C4587"/>
                </a:solidFill>
                <a:latin typeface="Salesforce Sans"/>
                <a:ea typeface="Salesforce Sans"/>
                <a:cs typeface="Salesforce Sans"/>
                <a:sym typeface="Salesforce Sans"/>
              </a:rPr>
              <a:t>Obstacle pour les personnes malveillantes</a:t>
            </a:r>
          </a:p>
          <a:p>
            <a:pPr marL="0" marR="0" lvl="0" indent="0" algn="l" rtl="0">
              <a:lnSpc>
                <a:spcPct val="100000"/>
              </a:lnSpc>
              <a:spcBef>
                <a:spcPts val="800"/>
              </a:spcBef>
              <a:spcAft>
                <a:spcPts val="0"/>
              </a:spcAft>
              <a:buNone/>
            </a:pPr>
            <a:r>
              <a:rPr lang="fr-FR" sz="1500">
                <a:solidFill>
                  <a:srgbClr val="1C4587"/>
                </a:solidFill>
                <a:latin typeface="Salesforce Sans"/>
                <a:ea typeface="Salesforce Sans"/>
                <a:cs typeface="Salesforce Sans"/>
                <a:sym typeface="Salesforce Sans"/>
              </a:rPr>
              <a:t>Réduction du risque</a:t>
            </a:r>
          </a:p>
        </p:txBody>
      </p:sp>
      <p:sp>
        <p:nvSpPr>
          <p:cNvPr id="1174" name="Google Shape;1174;p168"/>
          <p:cNvSpPr txBox="1">
            <a:spLocks noGrp="1"/>
          </p:cNvSpPr>
          <p:nvPr>
            <p:ph type="title"/>
          </p:nvPr>
        </p:nvSpPr>
        <p:spPr>
          <a:xfrm>
            <a:off x="428725" y="130754"/>
            <a:ext cx="8286600" cy="5802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Clr>
                <a:srgbClr val="000000"/>
              </a:buClr>
              <a:buSzPts val="1100"/>
              <a:buFont typeface="Arial"/>
              <a:buNone/>
            </a:pPr>
            <a:r>
              <a:rPr lang="fr-FR" sz="2300" b="1" dirty="0">
                <a:solidFill>
                  <a:srgbClr val="073763"/>
                </a:solidFill>
                <a:latin typeface="Salesforce Sans"/>
                <a:ea typeface="Salesforce Sans"/>
                <a:cs typeface="Salesforce Sans"/>
                <a:sym typeface="Salesforce Sans"/>
              </a:rPr>
              <a:t>Meilleures pratiques en matière de sécurité : pour les applications </a:t>
            </a:r>
            <a:r>
              <a:rPr lang="fr-FR" sz="2300" b="1" dirty="0" err="1">
                <a:solidFill>
                  <a:srgbClr val="073763"/>
                </a:solidFill>
                <a:latin typeface="Salesforce Sans"/>
                <a:ea typeface="Salesforce Sans"/>
                <a:cs typeface="Salesforce Sans"/>
                <a:sym typeface="Salesforce Sans"/>
              </a:rPr>
              <a:t>Salesforce</a:t>
            </a:r>
            <a:endParaRPr lang="fr-FR" sz="2300" b="1" dirty="0">
              <a:solidFill>
                <a:srgbClr val="073763"/>
              </a:solidFill>
              <a:latin typeface="Salesforce Sans"/>
              <a:ea typeface="Salesforce Sans"/>
              <a:cs typeface="Salesforce Sans"/>
              <a:sym typeface="Salesforce Sans"/>
            </a:endParaRPr>
          </a:p>
        </p:txBody>
      </p:sp>
      <p:sp>
        <p:nvSpPr>
          <p:cNvPr id="1175" name="Google Shape;1175;p168"/>
          <p:cNvSpPr txBox="1">
            <a:spLocks noGrp="1"/>
          </p:cNvSpPr>
          <p:nvPr>
            <p:ph type="body" idx="2"/>
          </p:nvPr>
        </p:nvSpPr>
        <p:spPr>
          <a:xfrm>
            <a:off x="428737" y="746684"/>
            <a:ext cx="82872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fr-FR" sz="1600">
                <a:solidFill>
                  <a:srgbClr val="0B5394"/>
                </a:solidFill>
                <a:latin typeface="Salesforce Sans"/>
                <a:ea typeface="Salesforce Sans"/>
                <a:cs typeface="Salesforce Sans"/>
                <a:sym typeface="Salesforce Sans"/>
              </a:rPr>
              <a:t>Une approche à plusieurs niveaux : « défense en profondeur »</a:t>
            </a:r>
          </a:p>
        </p:txBody>
      </p:sp>
      <p:sp>
        <p:nvSpPr>
          <p:cNvPr id="1176" name="Google Shape;1176;p168"/>
          <p:cNvSpPr txBox="1">
            <a:spLocks noGrp="1"/>
          </p:cNvSpPr>
          <p:nvPr>
            <p:ph type="body" idx="1"/>
          </p:nvPr>
        </p:nvSpPr>
        <p:spPr>
          <a:xfrm>
            <a:off x="196274" y="1271900"/>
            <a:ext cx="1654425" cy="119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fr-FR" sz="1500" b="1" dirty="0">
                <a:solidFill>
                  <a:srgbClr val="1C4587"/>
                </a:solidFill>
                <a:latin typeface="Salesforce Sans"/>
                <a:ea typeface="Salesforce Sans"/>
                <a:cs typeface="Salesforce Sans"/>
                <a:sym typeface="Salesforce Sans"/>
              </a:rPr>
              <a:t>Moindre privilège </a:t>
            </a:r>
          </a:p>
          <a:p>
            <a:pPr marL="0" marR="0" lvl="0" indent="0" algn="l" rtl="0">
              <a:lnSpc>
                <a:spcPct val="100000"/>
              </a:lnSpc>
              <a:spcBef>
                <a:spcPts val="800"/>
              </a:spcBef>
              <a:spcAft>
                <a:spcPts val="0"/>
              </a:spcAft>
              <a:buNone/>
            </a:pPr>
            <a:r>
              <a:rPr lang="fr-FR" sz="1500" dirty="0">
                <a:solidFill>
                  <a:srgbClr val="1C4587"/>
                </a:solidFill>
                <a:latin typeface="Salesforce Sans"/>
                <a:ea typeface="Salesforce Sans"/>
                <a:cs typeface="Salesforce Sans"/>
                <a:sym typeface="Salesforce Sans"/>
              </a:rPr>
              <a:t>Besoin de savoir</a:t>
            </a:r>
          </a:p>
          <a:p>
            <a:pPr marL="0" marR="0" lvl="0" indent="0" algn="l" rtl="0">
              <a:lnSpc>
                <a:spcPct val="100000"/>
              </a:lnSpc>
              <a:spcBef>
                <a:spcPts val="800"/>
              </a:spcBef>
              <a:spcAft>
                <a:spcPts val="0"/>
              </a:spcAft>
              <a:buNone/>
            </a:pPr>
            <a:r>
              <a:rPr lang="fr-FR" sz="1500" dirty="0">
                <a:solidFill>
                  <a:srgbClr val="1C4587"/>
                </a:solidFill>
                <a:latin typeface="Salesforce Sans"/>
                <a:ea typeface="Salesforce Sans"/>
                <a:cs typeface="Salesforce Sans"/>
                <a:sym typeface="Salesforce Sans"/>
              </a:rPr>
              <a:t>Besoin de faire</a:t>
            </a:r>
          </a:p>
        </p:txBody>
      </p:sp>
      <p:sp>
        <p:nvSpPr>
          <p:cNvPr id="1177" name="Google Shape;1177;p168"/>
          <p:cNvSpPr txBox="1">
            <a:spLocks noGrp="1"/>
          </p:cNvSpPr>
          <p:nvPr>
            <p:ph type="body" idx="1"/>
          </p:nvPr>
        </p:nvSpPr>
        <p:spPr>
          <a:xfrm>
            <a:off x="2532113" y="1271889"/>
            <a:ext cx="2138400" cy="1717200"/>
          </a:xfrm>
          <a:prstGeom prst="rect">
            <a:avLst/>
          </a:prstGeom>
          <a:noFill/>
          <a:ln>
            <a:noFill/>
          </a:ln>
        </p:spPr>
        <p:txBody>
          <a:bodyPr spcFirstLastPara="1" wrap="square" lIns="0" tIns="0" rIns="0" bIns="0" anchor="t" anchorCtr="0">
            <a:noAutofit/>
          </a:bodyPr>
          <a:lstStyle/>
          <a:p>
            <a:pPr marL="0" lvl="0" indent="0" algn="l" rtl="0">
              <a:spcBef>
                <a:spcPts val="800"/>
              </a:spcBef>
              <a:spcAft>
                <a:spcPts val="0"/>
              </a:spcAft>
              <a:buNone/>
            </a:pPr>
            <a:r>
              <a:rPr lang="fr-FR" sz="1500" b="1">
                <a:solidFill>
                  <a:srgbClr val="1C4587"/>
                </a:solidFill>
                <a:latin typeface="Salesforce Sans"/>
                <a:ea typeface="Salesforce Sans"/>
                <a:cs typeface="Salesforce Sans"/>
                <a:sym typeface="Salesforce Sans"/>
              </a:rPr>
              <a:t>Contrôle d’accès en fonction des rôles</a:t>
            </a:r>
          </a:p>
          <a:p>
            <a:pPr marL="0" marR="0" lvl="0" indent="0" algn="l" rtl="0">
              <a:lnSpc>
                <a:spcPct val="100000"/>
              </a:lnSpc>
              <a:spcBef>
                <a:spcPts val="800"/>
              </a:spcBef>
              <a:spcAft>
                <a:spcPts val="0"/>
              </a:spcAft>
              <a:buNone/>
            </a:pPr>
            <a:r>
              <a:rPr lang="fr-FR" sz="1500">
                <a:solidFill>
                  <a:srgbClr val="1C4587"/>
                </a:solidFill>
                <a:latin typeface="Salesforce Sans"/>
                <a:ea typeface="Salesforce Sans"/>
                <a:cs typeface="Salesforce Sans"/>
                <a:sym typeface="Salesforce Sans"/>
              </a:rPr>
              <a:t>Restriction de l’accès aux données sensibles</a:t>
            </a:r>
          </a:p>
          <a:p>
            <a:pPr marL="0" marR="0" lvl="0" indent="0" algn="l" rtl="0">
              <a:lnSpc>
                <a:spcPct val="100000"/>
              </a:lnSpc>
              <a:spcBef>
                <a:spcPts val="800"/>
              </a:spcBef>
              <a:spcAft>
                <a:spcPts val="0"/>
              </a:spcAft>
              <a:buNone/>
            </a:pPr>
            <a:r>
              <a:rPr lang="fr-FR" sz="1500">
                <a:solidFill>
                  <a:srgbClr val="1C4587"/>
                </a:solidFill>
                <a:latin typeface="Salesforce Sans"/>
                <a:ea typeface="Salesforce Sans"/>
                <a:cs typeface="Salesforce Sans"/>
                <a:sym typeface="Salesforce Sans"/>
              </a:rPr>
              <a:t>Les rôles doivent être vérifiés régulièrement</a:t>
            </a:r>
          </a:p>
        </p:txBody>
      </p:sp>
      <p:sp>
        <p:nvSpPr>
          <p:cNvPr id="1178" name="Google Shape;1178;p168"/>
          <p:cNvSpPr txBox="1">
            <a:spLocks noGrp="1"/>
          </p:cNvSpPr>
          <p:nvPr>
            <p:ph type="body" idx="1"/>
          </p:nvPr>
        </p:nvSpPr>
        <p:spPr>
          <a:xfrm>
            <a:off x="2532113" y="3105147"/>
            <a:ext cx="2138400" cy="119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fr-FR" sz="1500" b="1">
                <a:solidFill>
                  <a:srgbClr val="1C4587"/>
                </a:solidFill>
                <a:latin typeface="Salesforce Sans"/>
                <a:ea typeface="Salesforce Sans"/>
                <a:cs typeface="Salesforce Sans"/>
                <a:sym typeface="Salesforce Sans"/>
              </a:rPr>
              <a:t>Conscience de la situation</a:t>
            </a:r>
          </a:p>
          <a:p>
            <a:pPr marL="0" marR="0" lvl="0" indent="0" algn="l" rtl="0">
              <a:lnSpc>
                <a:spcPct val="100000"/>
              </a:lnSpc>
              <a:spcBef>
                <a:spcPts val="800"/>
              </a:spcBef>
              <a:spcAft>
                <a:spcPts val="0"/>
              </a:spcAft>
              <a:buNone/>
            </a:pPr>
            <a:r>
              <a:rPr lang="fr-FR" sz="1500">
                <a:solidFill>
                  <a:srgbClr val="1C4587"/>
                </a:solidFill>
                <a:latin typeface="Salesforce Sans"/>
                <a:ea typeface="Salesforce Sans"/>
                <a:cs typeface="Salesforce Sans"/>
                <a:sym typeface="Salesforce Sans"/>
              </a:rPr>
              <a:t>Journaux de sécurité </a:t>
            </a:r>
          </a:p>
          <a:p>
            <a:pPr marL="0" marR="0" lvl="0" indent="0" algn="l" rtl="0">
              <a:lnSpc>
                <a:spcPct val="100000"/>
              </a:lnSpc>
              <a:spcBef>
                <a:spcPts val="800"/>
              </a:spcBef>
              <a:spcAft>
                <a:spcPts val="0"/>
              </a:spcAft>
              <a:buNone/>
            </a:pPr>
            <a:r>
              <a:rPr lang="fr-FR" sz="1500">
                <a:solidFill>
                  <a:srgbClr val="1C4587"/>
                </a:solidFill>
                <a:latin typeface="Salesforce Sans"/>
                <a:ea typeface="Salesforce Sans"/>
                <a:cs typeface="Salesforce Sans"/>
                <a:sym typeface="Salesforce Sans"/>
              </a:rPr>
              <a:t>Qui, quoi, pourquoi, quand, comment…</a:t>
            </a:r>
          </a:p>
        </p:txBody>
      </p:sp>
      <p:sp>
        <p:nvSpPr>
          <p:cNvPr id="1179" name="Google Shape;1179;p168"/>
          <p:cNvSpPr txBox="1"/>
          <p:nvPr/>
        </p:nvSpPr>
        <p:spPr>
          <a:xfrm>
            <a:off x="5682659" y="2549186"/>
            <a:ext cx="25596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fr-FR" sz="1100">
                <a:solidFill>
                  <a:srgbClr val="FFFFFF"/>
                </a:solidFill>
                <a:latin typeface="Salesforce Sans"/>
                <a:ea typeface="Salesforce Sans"/>
                <a:cs typeface="Salesforce Sans"/>
                <a:sym typeface="Salesforce Sans"/>
              </a:rPr>
              <a:t>Authentification multifacteur</a:t>
            </a:r>
          </a:p>
        </p:txBody>
      </p:sp>
      <p:pic>
        <p:nvPicPr>
          <p:cNvPr id="1180" name="Google Shape;1180;p168"/>
          <p:cNvPicPr preferRelativeResize="0"/>
          <p:nvPr/>
        </p:nvPicPr>
        <p:blipFill rotWithShape="1">
          <a:blip r:embed="rId3">
            <a:alphaModFix/>
          </a:blip>
          <a:srcRect/>
          <a:stretch/>
        </p:blipFill>
        <p:spPr>
          <a:xfrm>
            <a:off x="4940302" y="1271889"/>
            <a:ext cx="4075200" cy="2451600"/>
          </a:xfrm>
          <a:prstGeom prst="roundRect">
            <a:avLst>
              <a:gd name="adj" fmla="val 1881"/>
            </a:avLst>
          </a:prstGeom>
          <a:noFill/>
          <a:ln>
            <a:noFill/>
          </a:ln>
        </p:spPr>
      </p:pic>
      <p:sp>
        <p:nvSpPr>
          <p:cNvPr id="1181" name="Google Shape;1181;p168"/>
          <p:cNvSpPr txBox="1"/>
          <p:nvPr/>
        </p:nvSpPr>
        <p:spPr>
          <a:xfrm>
            <a:off x="5370021" y="3024733"/>
            <a:ext cx="338328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fr-FR" sz="1100">
                <a:solidFill>
                  <a:srgbClr val="FFFFFF"/>
                </a:solidFill>
                <a:latin typeface="Salesforce Sans"/>
                <a:ea typeface="Salesforce Sans"/>
                <a:cs typeface="Salesforce Sans"/>
                <a:sym typeface="Salesforce Sans"/>
              </a:rPr>
              <a:t>Conscience de la situation en matière de sécurité</a:t>
            </a:r>
          </a:p>
        </p:txBody>
      </p:sp>
      <p:sp>
        <p:nvSpPr>
          <p:cNvPr id="1182" name="Google Shape;1182;p168"/>
          <p:cNvSpPr txBox="1"/>
          <p:nvPr/>
        </p:nvSpPr>
        <p:spPr>
          <a:xfrm>
            <a:off x="5682659" y="2549186"/>
            <a:ext cx="25596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fr-FR" sz="1100">
                <a:solidFill>
                  <a:srgbClr val="FFFFFF"/>
                </a:solidFill>
                <a:latin typeface="Salesforce Sans"/>
                <a:ea typeface="Salesforce Sans"/>
                <a:cs typeface="Salesforce Sans"/>
                <a:sym typeface="Salesforce Sans"/>
              </a:rPr>
              <a:t>Authentification multifacteur</a:t>
            </a:r>
          </a:p>
        </p:txBody>
      </p:sp>
      <p:sp>
        <p:nvSpPr>
          <p:cNvPr id="1183" name="Google Shape;1183;p168"/>
          <p:cNvSpPr txBox="1"/>
          <p:nvPr/>
        </p:nvSpPr>
        <p:spPr>
          <a:xfrm>
            <a:off x="5985363" y="1598102"/>
            <a:ext cx="19851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fr-FR" sz="1100">
                <a:solidFill>
                  <a:srgbClr val="FFFFFF"/>
                </a:solidFill>
                <a:latin typeface="Salesforce Sans"/>
                <a:ea typeface="Salesforce Sans"/>
                <a:cs typeface="Salesforce Sans"/>
                <a:sym typeface="Salesforce Sans"/>
              </a:rPr>
              <a:t>Moindre privilège</a:t>
            </a:r>
          </a:p>
        </p:txBody>
      </p:sp>
      <p:sp>
        <p:nvSpPr>
          <p:cNvPr id="1184" name="Google Shape;1184;p168"/>
          <p:cNvSpPr txBox="1"/>
          <p:nvPr/>
        </p:nvSpPr>
        <p:spPr>
          <a:xfrm>
            <a:off x="5840313" y="2073639"/>
            <a:ext cx="22752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fr-FR" sz="1100">
                <a:solidFill>
                  <a:srgbClr val="FFFFFF"/>
                </a:solidFill>
                <a:latin typeface="Salesforce Sans"/>
                <a:ea typeface="Salesforce Sans"/>
                <a:cs typeface="Salesforce Sans"/>
                <a:sym typeface="Salesforce Sans"/>
              </a:rPr>
              <a:t>Accès en fonction du rôle </a:t>
            </a:r>
          </a:p>
        </p:txBody>
      </p:sp>
      <p:sp>
        <p:nvSpPr>
          <p:cNvPr id="1185" name="Google Shape;1185;p168"/>
          <p:cNvSpPr/>
          <p:nvPr/>
        </p:nvSpPr>
        <p:spPr>
          <a:xfrm>
            <a:off x="1850700" y="1412800"/>
            <a:ext cx="560100" cy="185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168"/>
          <p:cNvSpPr/>
          <p:nvPr/>
        </p:nvSpPr>
        <p:spPr>
          <a:xfrm>
            <a:off x="1926900" y="3241600"/>
            <a:ext cx="560100" cy="185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0"/>
        <p:cNvGrpSpPr/>
        <p:nvPr/>
      </p:nvGrpSpPr>
      <p:grpSpPr>
        <a:xfrm>
          <a:off x="0" y="0"/>
          <a:ext cx="0" cy="0"/>
          <a:chOff x="0" y="0"/>
          <a:chExt cx="0" cy="0"/>
        </a:xfrm>
      </p:grpSpPr>
      <p:sp>
        <p:nvSpPr>
          <p:cNvPr id="1191" name="Google Shape;1191;p169"/>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2600" b="1">
                <a:solidFill>
                  <a:srgbClr val="073763"/>
                </a:solidFill>
                <a:latin typeface="Salesforce Sans"/>
                <a:ea typeface="Salesforce Sans"/>
                <a:cs typeface="Salesforce Sans"/>
                <a:sym typeface="Salesforce Sans"/>
              </a:rPr>
              <a:t>Objectif d’un audit d’utilisateur Business Manager</a:t>
            </a:r>
          </a:p>
        </p:txBody>
      </p:sp>
      <p:sp>
        <p:nvSpPr>
          <p:cNvPr id="1192" name="Google Shape;1192;p169"/>
          <p:cNvSpPr txBox="1"/>
          <p:nvPr/>
        </p:nvSpPr>
        <p:spPr>
          <a:xfrm>
            <a:off x="372550" y="1485728"/>
            <a:ext cx="7691100" cy="37908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fr-FR" sz="1600" dirty="0">
                <a:solidFill>
                  <a:srgbClr val="073763"/>
                </a:solidFill>
                <a:latin typeface="Salesforce Sans"/>
                <a:ea typeface="Salesforce Sans"/>
                <a:cs typeface="Salesforce Sans"/>
                <a:sym typeface="Salesforce Sans"/>
              </a:rPr>
              <a:t>Utilisez ces questions pour guider votre audit :</a:t>
            </a:r>
          </a:p>
          <a:p>
            <a:pPr marL="457200" lvl="0" indent="-330200" algn="l" rtl="0">
              <a:lnSpc>
                <a:spcPct val="150000"/>
              </a:lnSpc>
              <a:spcBef>
                <a:spcPts val="0"/>
              </a:spcBef>
              <a:spcAft>
                <a:spcPts val="0"/>
              </a:spcAft>
              <a:buClr>
                <a:srgbClr val="073763"/>
              </a:buClr>
              <a:buSzPts val="1600"/>
              <a:buFont typeface="Salesforce Sans"/>
              <a:buChar char="●"/>
            </a:pPr>
            <a:r>
              <a:rPr lang="fr-FR" sz="1600" dirty="0">
                <a:solidFill>
                  <a:srgbClr val="073763"/>
                </a:solidFill>
                <a:latin typeface="Salesforce Sans"/>
                <a:ea typeface="Salesforce Sans"/>
                <a:cs typeface="Salesforce Sans"/>
                <a:sym typeface="Salesforce Sans"/>
              </a:rPr>
              <a:t>De quels types de rôles disposez-vous ?</a:t>
            </a:r>
          </a:p>
          <a:p>
            <a:pPr marL="914400" lvl="1" indent="-330200" algn="l" rtl="0">
              <a:lnSpc>
                <a:spcPct val="150000"/>
              </a:lnSpc>
              <a:spcBef>
                <a:spcPts val="0"/>
              </a:spcBef>
              <a:spcAft>
                <a:spcPts val="0"/>
              </a:spcAft>
              <a:buClr>
                <a:srgbClr val="073763"/>
              </a:buClr>
              <a:buSzPts val="1600"/>
              <a:buFont typeface="Salesforce Sans"/>
              <a:buChar char="○"/>
            </a:pPr>
            <a:r>
              <a:rPr lang="fr-FR" sz="1600" dirty="0">
                <a:solidFill>
                  <a:srgbClr val="073763"/>
                </a:solidFill>
                <a:latin typeface="Salesforce Sans"/>
                <a:ea typeface="Salesforce Sans"/>
                <a:cs typeface="Salesforce Sans"/>
                <a:sym typeface="Salesforce Sans"/>
              </a:rPr>
              <a:t>Quelles sont les responsabilités de vos ressources internes ?</a:t>
            </a:r>
          </a:p>
          <a:p>
            <a:pPr marL="914400" lvl="1" indent="-330200" algn="l" rtl="0">
              <a:lnSpc>
                <a:spcPct val="150000"/>
              </a:lnSpc>
              <a:spcBef>
                <a:spcPts val="0"/>
              </a:spcBef>
              <a:spcAft>
                <a:spcPts val="0"/>
              </a:spcAft>
              <a:buClr>
                <a:srgbClr val="073763"/>
              </a:buClr>
              <a:buSzPts val="1600"/>
              <a:buFont typeface="Salesforce Sans"/>
              <a:buChar char="○"/>
            </a:pPr>
            <a:r>
              <a:rPr lang="fr-FR" sz="1600" dirty="0">
                <a:solidFill>
                  <a:srgbClr val="073763"/>
                </a:solidFill>
                <a:latin typeface="Salesforce Sans"/>
                <a:ea typeface="Salesforce Sans"/>
                <a:cs typeface="Salesforce Sans"/>
                <a:sym typeface="Salesforce Sans"/>
              </a:rPr>
              <a:t>Travaillez-vous avec des partenaires qui ont besoin d’un accès ?</a:t>
            </a:r>
          </a:p>
          <a:p>
            <a:pPr marL="457200" lvl="0" indent="-330200" algn="l" rtl="0">
              <a:lnSpc>
                <a:spcPct val="150000"/>
              </a:lnSpc>
              <a:spcBef>
                <a:spcPts val="0"/>
              </a:spcBef>
              <a:spcAft>
                <a:spcPts val="0"/>
              </a:spcAft>
              <a:buClr>
                <a:srgbClr val="073763"/>
              </a:buClr>
              <a:buSzPts val="1600"/>
              <a:buFont typeface="Salesforce Sans"/>
              <a:buChar char="●"/>
            </a:pPr>
            <a:r>
              <a:rPr lang="fr-FR" sz="1600" dirty="0">
                <a:solidFill>
                  <a:srgbClr val="073763"/>
                </a:solidFill>
                <a:latin typeface="Salesforce Sans"/>
                <a:ea typeface="Salesforce Sans"/>
                <a:cs typeface="Salesforce Sans"/>
                <a:sym typeface="Salesforce Sans"/>
              </a:rPr>
              <a:t>À quels environnements (instances) ont-ils besoin d’accéder ?</a:t>
            </a:r>
          </a:p>
          <a:p>
            <a:pPr marL="914400" lvl="1" indent="-330200" algn="l" rtl="0">
              <a:lnSpc>
                <a:spcPct val="150000"/>
              </a:lnSpc>
              <a:spcBef>
                <a:spcPts val="0"/>
              </a:spcBef>
              <a:spcAft>
                <a:spcPts val="0"/>
              </a:spcAft>
              <a:buClr>
                <a:srgbClr val="073763"/>
              </a:buClr>
              <a:buSzPts val="1600"/>
              <a:buFont typeface="Salesforce Sans"/>
              <a:buChar char="○"/>
            </a:pPr>
            <a:r>
              <a:rPr lang="fr-FR" sz="1600" dirty="0">
                <a:solidFill>
                  <a:srgbClr val="073763"/>
                </a:solidFill>
                <a:latin typeface="Salesforce Sans"/>
                <a:ea typeface="Salesforce Sans"/>
                <a:cs typeface="Salesforce Sans"/>
                <a:sym typeface="Salesforce Sans"/>
              </a:rPr>
              <a:t>À quelle fréquence mettez-vous à jour vos expériences numériques ?</a:t>
            </a:r>
          </a:p>
          <a:p>
            <a:pPr marL="457200" lvl="0" indent="-330200" algn="l" rtl="0">
              <a:lnSpc>
                <a:spcPct val="150000"/>
              </a:lnSpc>
              <a:spcBef>
                <a:spcPts val="0"/>
              </a:spcBef>
              <a:spcAft>
                <a:spcPts val="0"/>
              </a:spcAft>
              <a:buClr>
                <a:srgbClr val="073763"/>
              </a:buClr>
              <a:buSzPts val="1600"/>
              <a:buFont typeface="Salesforce Sans"/>
              <a:buChar char="●"/>
            </a:pPr>
            <a:r>
              <a:rPr lang="fr-FR" sz="1600" dirty="0">
                <a:solidFill>
                  <a:srgbClr val="073763"/>
                </a:solidFill>
                <a:latin typeface="Salesforce Sans"/>
                <a:ea typeface="Salesforce Sans"/>
                <a:cs typeface="Salesforce Sans"/>
                <a:sym typeface="Salesforce Sans"/>
              </a:rPr>
              <a:t>Qui est responsable de la gestion des utilisateurs ?</a:t>
            </a:r>
          </a:p>
          <a:p>
            <a:pPr marL="914400" lvl="1" indent="-330200" algn="l" rtl="0">
              <a:lnSpc>
                <a:spcPct val="150000"/>
              </a:lnSpc>
              <a:spcBef>
                <a:spcPts val="0"/>
              </a:spcBef>
              <a:spcAft>
                <a:spcPts val="0"/>
              </a:spcAft>
              <a:buClr>
                <a:srgbClr val="073763"/>
              </a:buClr>
              <a:buSzPts val="1600"/>
              <a:buFont typeface="Salesforce Sans"/>
              <a:buChar char="○"/>
            </a:pPr>
            <a:r>
              <a:rPr lang="fr-FR" sz="1600" dirty="0">
                <a:solidFill>
                  <a:srgbClr val="073763"/>
                </a:solidFill>
                <a:latin typeface="Salesforce Sans"/>
                <a:ea typeface="Salesforce Sans"/>
                <a:cs typeface="Salesforce Sans"/>
                <a:sym typeface="Salesforce Sans"/>
              </a:rPr>
              <a:t>Qui est votre ressource de secours pour la gestion des utilisateurs ?</a:t>
            </a:r>
          </a:p>
        </p:txBody>
      </p:sp>
      <p:sp>
        <p:nvSpPr>
          <p:cNvPr id="1193" name="Google Shape;1193;p169"/>
          <p:cNvSpPr txBox="1">
            <a:spLocks noGrp="1"/>
          </p:cNvSpPr>
          <p:nvPr>
            <p:ph type="body" idx="4294967295"/>
          </p:nvPr>
        </p:nvSpPr>
        <p:spPr>
          <a:xfrm>
            <a:off x="428750" y="822871"/>
            <a:ext cx="8286600" cy="361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fr-FR" dirty="0">
                <a:solidFill>
                  <a:srgbClr val="073763"/>
                </a:solidFill>
                <a:latin typeface="Salesforce Sans"/>
                <a:ea typeface="Salesforce Sans"/>
                <a:cs typeface="Salesforce Sans"/>
                <a:sym typeface="Salesforce Sans"/>
              </a:rPr>
              <a:t>OBJECTIF : sécuriser vos utilisateurs tout en protégeant votre entreprise </a:t>
            </a:r>
            <a:br>
              <a:rPr lang="fr-FR" dirty="0">
                <a:solidFill>
                  <a:srgbClr val="073763"/>
                </a:solidFill>
                <a:latin typeface="Salesforce Sans"/>
                <a:ea typeface="Salesforce Sans"/>
                <a:cs typeface="Salesforce Sans"/>
                <a:sym typeface="Salesforce Sans"/>
              </a:rPr>
            </a:br>
            <a:r>
              <a:rPr lang="fr-FR" dirty="0">
                <a:solidFill>
                  <a:srgbClr val="073763"/>
                </a:solidFill>
                <a:latin typeface="Salesforce Sans"/>
                <a:ea typeface="Salesforce Sans"/>
                <a:cs typeface="Salesforce Sans"/>
                <a:sym typeface="Salesforce Sans"/>
              </a:rPr>
              <a:t>de l’intérieur</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97"/>
        <p:cNvGrpSpPr/>
        <p:nvPr/>
      </p:nvGrpSpPr>
      <p:grpSpPr>
        <a:xfrm>
          <a:off x="0" y="0"/>
          <a:ext cx="0" cy="0"/>
          <a:chOff x="0" y="0"/>
          <a:chExt cx="0" cy="0"/>
        </a:xfrm>
      </p:grpSpPr>
      <p:sp>
        <p:nvSpPr>
          <p:cNvPr id="1198" name="Google Shape;1198;p170"/>
          <p:cNvSpPr/>
          <p:nvPr/>
        </p:nvSpPr>
        <p:spPr>
          <a:xfrm>
            <a:off x="4808475" y="1335275"/>
            <a:ext cx="3973800" cy="2743200"/>
          </a:xfrm>
          <a:prstGeom prst="rect">
            <a:avLst/>
          </a:prstGeom>
          <a:solidFill>
            <a:srgbClr val="D8D8D8"/>
          </a:solidFill>
          <a:ln w="9525" cap="flat" cmpd="sng">
            <a:solidFill>
              <a:srgbClr val="D8D8D8"/>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170"/>
          <p:cNvSpPr/>
          <p:nvPr/>
        </p:nvSpPr>
        <p:spPr>
          <a:xfrm>
            <a:off x="457200" y="1335275"/>
            <a:ext cx="3977700" cy="2743200"/>
          </a:xfrm>
          <a:prstGeom prst="rect">
            <a:avLst/>
          </a:prstGeom>
          <a:solidFill>
            <a:srgbClr val="D8D8D8"/>
          </a:solidFill>
          <a:ln w="9525" cap="flat" cmpd="sng">
            <a:solidFill>
              <a:srgbClr val="D8D8D8"/>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170"/>
          <p:cNvSpPr txBox="1"/>
          <p:nvPr/>
        </p:nvSpPr>
        <p:spPr>
          <a:xfrm>
            <a:off x="428850" y="-131043"/>
            <a:ext cx="8286300" cy="7428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fr-FR" sz="2600" b="1">
                <a:solidFill>
                  <a:srgbClr val="073763"/>
                </a:solidFill>
                <a:latin typeface="Salesforce Sans"/>
                <a:ea typeface="Salesforce Sans"/>
                <a:cs typeface="Salesforce Sans"/>
                <a:sym typeface="Salesforce Sans"/>
              </a:rPr>
              <a:t>Inventaire de vos utilisateurs</a:t>
            </a:r>
          </a:p>
        </p:txBody>
      </p:sp>
      <p:sp>
        <p:nvSpPr>
          <p:cNvPr id="1201" name="Google Shape;1201;p170"/>
          <p:cNvSpPr txBox="1"/>
          <p:nvPr/>
        </p:nvSpPr>
        <p:spPr>
          <a:xfrm>
            <a:off x="428850" y="811285"/>
            <a:ext cx="8229900" cy="321300"/>
          </a:xfrm>
          <a:prstGeom prst="rect">
            <a:avLst/>
          </a:prstGeom>
          <a:noFill/>
          <a:ln>
            <a:noFill/>
          </a:ln>
        </p:spPr>
        <p:txBody>
          <a:bodyPr spcFirstLastPara="1" wrap="square" lIns="0" tIns="0" rIns="91425" bIns="91425" anchor="t" anchorCtr="0">
            <a:noAutofit/>
          </a:bodyPr>
          <a:lstStyle/>
          <a:p>
            <a:pPr marL="0" lvl="0" indent="0" algn="l" rtl="0">
              <a:spcBef>
                <a:spcPts val="0"/>
              </a:spcBef>
              <a:spcAft>
                <a:spcPts val="0"/>
              </a:spcAft>
              <a:buNone/>
            </a:pPr>
            <a:r>
              <a:rPr lang="fr-FR" sz="1600" dirty="0">
                <a:solidFill>
                  <a:srgbClr val="205CA0"/>
                </a:solidFill>
                <a:latin typeface="Salesforce Sans"/>
                <a:ea typeface="Salesforce Sans"/>
                <a:cs typeface="Salesforce Sans"/>
                <a:sym typeface="Salesforce Sans"/>
              </a:rPr>
              <a:t>Cet exercice vous aide à déterminer vos priorités et le niveau d’effort requis pour votre projet MFA.</a:t>
            </a:r>
          </a:p>
        </p:txBody>
      </p:sp>
      <p:grpSp>
        <p:nvGrpSpPr>
          <p:cNvPr id="1202" name="Google Shape;1202;p170"/>
          <p:cNvGrpSpPr/>
          <p:nvPr/>
        </p:nvGrpSpPr>
        <p:grpSpPr>
          <a:xfrm>
            <a:off x="906059" y="2806744"/>
            <a:ext cx="641001" cy="666529"/>
            <a:chOff x="4049770" y="2680939"/>
            <a:chExt cx="1314873" cy="1344080"/>
          </a:xfrm>
        </p:grpSpPr>
        <p:grpSp>
          <p:nvGrpSpPr>
            <p:cNvPr id="1203" name="Google Shape;1203;p170"/>
            <p:cNvGrpSpPr/>
            <p:nvPr/>
          </p:nvGrpSpPr>
          <p:grpSpPr>
            <a:xfrm>
              <a:off x="4049770" y="2680939"/>
              <a:ext cx="1314873" cy="1344080"/>
              <a:chOff x="2644469" y="1858936"/>
              <a:chExt cx="2172626" cy="2220152"/>
            </a:xfrm>
          </p:grpSpPr>
          <p:sp>
            <p:nvSpPr>
              <p:cNvPr id="1204" name="Google Shape;1204;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05" name="Google Shape;1205;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06" name="Google Shape;1206;p170"/>
            <p:cNvPicPr preferRelativeResize="0"/>
            <p:nvPr/>
          </p:nvPicPr>
          <p:blipFill rotWithShape="1">
            <a:blip r:embed="rId4">
              <a:alphaModFix/>
            </a:blip>
            <a:srcRect l="6755" t="-2647" r="6746" b="54240"/>
            <a:stretch/>
          </p:blipFill>
          <p:spPr>
            <a:xfrm>
              <a:off x="4101074" y="2744563"/>
              <a:ext cx="1216800" cy="1203900"/>
            </a:xfrm>
            <a:prstGeom prst="ellipse">
              <a:avLst/>
            </a:prstGeom>
            <a:noFill/>
            <a:ln>
              <a:noFill/>
            </a:ln>
          </p:spPr>
        </p:pic>
      </p:grpSp>
      <p:sp>
        <p:nvSpPr>
          <p:cNvPr id="1207" name="Google Shape;1207;p170"/>
          <p:cNvSpPr txBox="1"/>
          <p:nvPr/>
        </p:nvSpPr>
        <p:spPr>
          <a:xfrm>
            <a:off x="640080" y="3543150"/>
            <a:ext cx="967533" cy="3048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fr-FR" sz="900" b="1" dirty="0">
                <a:solidFill>
                  <a:schemeClr val="accent2"/>
                </a:solidFill>
                <a:latin typeface="Salesforce Sans"/>
                <a:ea typeface="Salesforce Sans"/>
                <a:cs typeface="Salesforce Sans"/>
                <a:sym typeface="Salesforce Sans"/>
              </a:rPr>
              <a:t>Utilisateur professionnel</a:t>
            </a:r>
          </a:p>
        </p:txBody>
      </p:sp>
      <p:sp>
        <p:nvSpPr>
          <p:cNvPr id="1208" name="Google Shape;1208;p170"/>
          <p:cNvSpPr txBox="1"/>
          <p:nvPr/>
        </p:nvSpPr>
        <p:spPr>
          <a:xfrm>
            <a:off x="1541110" y="3599575"/>
            <a:ext cx="908439"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fr-FR" sz="900" b="1" dirty="0">
                <a:solidFill>
                  <a:schemeClr val="accent2"/>
                </a:solidFill>
                <a:latin typeface="Salesforce Sans"/>
                <a:ea typeface="Salesforce Sans"/>
                <a:cs typeface="Salesforce Sans"/>
                <a:sym typeface="Salesforce Sans"/>
              </a:rPr>
              <a:t>Développeur</a:t>
            </a:r>
          </a:p>
        </p:txBody>
      </p:sp>
      <p:sp>
        <p:nvSpPr>
          <p:cNvPr id="1209" name="Google Shape;1209;p170"/>
          <p:cNvSpPr txBox="1"/>
          <p:nvPr/>
        </p:nvSpPr>
        <p:spPr>
          <a:xfrm>
            <a:off x="2376043" y="3602736"/>
            <a:ext cx="1013806" cy="175339"/>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fr-FR" sz="900" b="1" dirty="0">
                <a:solidFill>
                  <a:schemeClr val="accent2"/>
                </a:solidFill>
                <a:latin typeface="Salesforce Sans"/>
                <a:ea typeface="Salesforce Sans"/>
                <a:cs typeface="Salesforce Sans"/>
                <a:sym typeface="Salesforce Sans"/>
              </a:rPr>
              <a:t>Administration</a:t>
            </a:r>
          </a:p>
        </p:txBody>
      </p:sp>
      <p:grpSp>
        <p:nvGrpSpPr>
          <p:cNvPr id="1210" name="Google Shape;1210;p170"/>
          <p:cNvGrpSpPr/>
          <p:nvPr/>
        </p:nvGrpSpPr>
        <p:grpSpPr>
          <a:xfrm>
            <a:off x="1704732" y="2806744"/>
            <a:ext cx="641001" cy="666529"/>
            <a:chOff x="5726170" y="2680939"/>
            <a:chExt cx="1314873" cy="1344080"/>
          </a:xfrm>
        </p:grpSpPr>
        <p:grpSp>
          <p:nvGrpSpPr>
            <p:cNvPr id="1211" name="Google Shape;1211;p170"/>
            <p:cNvGrpSpPr/>
            <p:nvPr/>
          </p:nvGrpSpPr>
          <p:grpSpPr>
            <a:xfrm>
              <a:off x="5726170" y="2680939"/>
              <a:ext cx="1314873" cy="1344080"/>
              <a:chOff x="2644469" y="1858936"/>
              <a:chExt cx="2172626" cy="2220152"/>
            </a:xfrm>
          </p:grpSpPr>
          <p:sp>
            <p:nvSpPr>
              <p:cNvPr id="1212" name="Google Shape;1212;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13" name="Google Shape;1213;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14" name="Google Shape;1214;p170"/>
            <p:cNvPicPr preferRelativeResize="0"/>
            <p:nvPr/>
          </p:nvPicPr>
          <p:blipFill rotWithShape="1">
            <a:blip r:embed="rId5">
              <a:alphaModFix/>
            </a:blip>
            <a:srcRect l="-11378" t="-1284" r="19093" b="68527"/>
            <a:stretch/>
          </p:blipFill>
          <p:spPr>
            <a:xfrm>
              <a:off x="5779325" y="2726400"/>
              <a:ext cx="1213500" cy="1231200"/>
            </a:xfrm>
            <a:prstGeom prst="ellipse">
              <a:avLst/>
            </a:prstGeom>
            <a:noFill/>
            <a:ln>
              <a:noFill/>
            </a:ln>
          </p:spPr>
        </p:pic>
      </p:grpSp>
      <p:grpSp>
        <p:nvGrpSpPr>
          <p:cNvPr id="1215" name="Google Shape;1215;p170"/>
          <p:cNvGrpSpPr/>
          <p:nvPr/>
        </p:nvGrpSpPr>
        <p:grpSpPr>
          <a:xfrm>
            <a:off x="2503401" y="2806744"/>
            <a:ext cx="641001" cy="666529"/>
            <a:chOff x="7326370" y="2680939"/>
            <a:chExt cx="1314873" cy="1344080"/>
          </a:xfrm>
        </p:grpSpPr>
        <p:grpSp>
          <p:nvGrpSpPr>
            <p:cNvPr id="1216" name="Google Shape;1216;p170"/>
            <p:cNvGrpSpPr/>
            <p:nvPr/>
          </p:nvGrpSpPr>
          <p:grpSpPr>
            <a:xfrm>
              <a:off x="7326370" y="2680939"/>
              <a:ext cx="1314873" cy="1344080"/>
              <a:chOff x="2644469" y="1858936"/>
              <a:chExt cx="2172626" cy="2220152"/>
            </a:xfrm>
          </p:grpSpPr>
          <p:sp>
            <p:nvSpPr>
              <p:cNvPr id="1217" name="Google Shape;1217;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18" name="Google Shape;1218;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19" name="Google Shape;1219;p170"/>
            <p:cNvPicPr preferRelativeResize="0"/>
            <p:nvPr/>
          </p:nvPicPr>
          <p:blipFill rotWithShape="1">
            <a:blip r:embed="rId6">
              <a:alphaModFix/>
            </a:blip>
            <a:srcRect l="-462" t="-7857" b="26688"/>
            <a:stretch/>
          </p:blipFill>
          <p:spPr>
            <a:xfrm>
              <a:off x="7374350" y="2681750"/>
              <a:ext cx="1218300" cy="1278300"/>
            </a:xfrm>
            <a:prstGeom prst="ellipse">
              <a:avLst/>
            </a:prstGeom>
            <a:noFill/>
            <a:ln>
              <a:noFill/>
            </a:ln>
          </p:spPr>
        </p:pic>
      </p:grpSp>
      <p:sp>
        <p:nvSpPr>
          <p:cNvPr id="1220" name="Google Shape;1220;p170"/>
          <p:cNvSpPr txBox="1"/>
          <p:nvPr/>
        </p:nvSpPr>
        <p:spPr>
          <a:xfrm>
            <a:off x="3348325" y="3602736"/>
            <a:ext cx="786550" cy="245214"/>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fr-FR" sz="900" b="1" dirty="0">
                <a:solidFill>
                  <a:schemeClr val="accent2"/>
                </a:solidFill>
                <a:latin typeface="Salesforce Sans"/>
                <a:ea typeface="Salesforce Sans"/>
                <a:cs typeface="Salesforce Sans"/>
                <a:sym typeface="Salesforce Sans"/>
              </a:rPr>
              <a:t>Partenaire</a:t>
            </a:r>
          </a:p>
        </p:txBody>
      </p:sp>
      <p:sp>
        <p:nvSpPr>
          <p:cNvPr id="1221" name="Google Shape;1221;p170"/>
          <p:cNvSpPr/>
          <p:nvPr/>
        </p:nvSpPr>
        <p:spPr>
          <a:xfrm>
            <a:off x="7397680" y="1698561"/>
            <a:ext cx="999378" cy="276238"/>
          </a:xfrm>
          <a:custGeom>
            <a:avLst/>
            <a:gdLst/>
            <a:ahLst/>
            <a:cxnLst/>
            <a:rect l="l" t="t" r="r" b="b"/>
            <a:pathLst>
              <a:path w="21600" h="21598" extrusionOk="0">
                <a:moveTo>
                  <a:pt x="3024" y="0"/>
                </a:moveTo>
                <a:lnTo>
                  <a:pt x="0" y="10799"/>
                </a:lnTo>
                <a:lnTo>
                  <a:pt x="3024" y="21598"/>
                </a:lnTo>
                <a:lnTo>
                  <a:pt x="4307" y="21598"/>
                </a:lnTo>
                <a:lnTo>
                  <a:pt x="16331" y="21598"/>
                </a:lnTo>
                <a:lnTo>
                  <a:pt x="20129" y="21598"/>
                </a:lnTo>
                <a:cubicBezTo>
                  <a:pt x="20342" y="21598"/>
                  <a:pt x="20502" y="21599"/>
                  <a:pt x="20637" y="21571"/>
                </a:cubicBezTo>
                <a:cubicBezTo>
                  <a:pt x="20772" y="21544"/>
                  <a:pt x="20882" y="21487"/>
                  <a:pt x="20995" y="21373"/>
                </a:cubicBezTo>
                <a:cubicBezTo>
                  <a:pt x="21117" y="21233"/>
                  <a:pt x="21229" y="21007"/>
                  <a:pt x="21321" y="20712"/>
                </a:cubicBezTo>
                <a:cubicBezTo>
                  <a:pt x="21413" y="20419"/>
                  <a:pt x="21484" y="20065"/>
                  <a:pt x="21529" y="19675"/>
                </a:cubicBezTo>
                <a:cubicBezTo>
                  <a:pt x="21565" y="19314"/>
                  <a:pt x="21583" y="18965"/>
                  <a:pt x="21591" y="18539"/>
                </a:cubicBezTo>
                <a:cubicBezTo>
                  <a:pt x="21600" y="18112"/>
                  <a:pt x="21600" y="17609"/>
                  <a:pt x="21600" y="16941"/>
                </a:cubicBezTo>
                <a:lnTo>
                  <a:pt x="21600" y="4679"/>
                </a:lnTo>
                <a:cubicBezTo>
                  <a:pt x="21600" y="4001"/>
                  <a:pt x="21600" y="3492"/>
                  <a:pt x="21591" y="3063"/>
                </a:cubicBezTo>
                <a:cubicBezTo>
                  <a:pt x="21583" y="2634"/>
                  <a:pt x="21565" y="2284"/>
                  <a:pt x="21529" y="1923"/>
                </a:cubicBezTo>
                <a:cubicBezTo>
                  <a:pt x="21484" y="1533"/>
                  <a:pt x="21413" y="1179"/>
                  <a:pt x="21321" y="886"/>
                </a:cubicBezTo>
                <a:cubicBezTo>
                  <a:pt x="21229" y="591"/>
                  <a:pt x="21117" y="365"/>
                  <a:pt x="20995" y="225"/>
                </a:cubicBezTo>
                <a:cubicBezTo>
                  <a:pt x="20882" y="111"/>
                  <a:pt x="20772" y="54"/>
                  <a:pt x="20638" y="27"/>
                </a:cubicBezTo>
                <a:cubicBezTo>
                  <a:pt x="20504" y="-1"/>
                  <a:pt x="20346" y="0"/>
                  <a:pt x="20136" y="0"/>
                </a:cubicBezTo>
                <a:lnTo>
                  <a:pt x="16331" y="0"/>
                </a:lnTo>
                <a:lnTo>
                  <a:pt x="4311" y="0"/>
                </a:lnTo>
                <a:lnTo>
                  <a:pt x="4307" y="0"/>
                </a:lnTo>
                <a:lnTo>
                  <a:pt x="3024" y="0"/>
                </a:lnTo>
                <a:close/>
              </a:path>
            </a:pathLst>
          </a:custGeom>
          <a:solidFill>
            <a:schemeClr val="accent6"/>
          </a:solidFill>
          <a:ln>
            <a:noFill/>
          </a:ln>
          <a:effectLst>
            <a:outerShdw dist="38100" dir="5400000" rotWithShape="0">
              <a:srgbClr val="003663">
                <a:alpha val="17250"/>
              </a:srgbClr>
            </a:outerShdw>
          </a:effectLst>
        </p:spPr>
        <p:txBody>
          <a:bodyPr spcFirstLastPara="1" wrap="square" lIns="91425" tIns="0" rIns="0" bIns="0" anchor="t" anchorCtr="0">
            <a:noAutofit/>
          </a:bodyPr>
          <a:lstStyle/>
          <a:p>
            <a:pPr marL="0" marR="0" lvl="0" indent="0" algn="ctr" rtl="0">
              <a:lnSpc>
                <a:spcPct val="50000"/>
              </a:lnSpc>
              <a:spcBef>
                <a:spcPts val="0"/>
              </a:spcBef>
              <a:spcAft>
                <a:spcPts val="0"/>
              </a:spcAft>
              <a:buClr>
                <a:srgbClr val="032E61"/>
              </a:buClr>
              <a:buSzPts val="1800"/>
              <a:buFont typeface="Salesforce Sans"/>
              <a:buNone/>
            </a:pPr>
            <a:r>
              <a:rPr lang="fr-FR" sz="1800" b="1" baseline="-25000">
                <a:solidFill>
                  <a:srgbClr val="FFFFFF"/>
                </a:solidFill>
                <a:latin typeface="Salesforce Sans"/>
                <a:ea typeface="Salesforce Sans"/>
                <a:cs typeface="Salesforce Sans"/>
                <a:sym typeface="Salesforce Sans"/>
              </a:rPr>
              <a:t>Priorité</a:t>
            </a:r>
          </a:p>
        </p:txBody>
      </p:sp>
      <p:sp>
        <p:nvSpPr>
          <p:cNvPr id="1222" name="Google Shape;1222;p170"/>
          <p:cNvSpPr txBox="1"/>
          <p:nvPr/>
        </p:nvSpPr>
        <p:spPr>
          <a:xfrm>
            <a:off x="4905824" y="1667796"/>
            <a:ext cx="3626999" cy="742500"/>
          </a:xfrm>
          <a:prstGeom prst="rect">
            <a:avLst/>
          </a:prstGeom>
          <a:noFill/>
          <a:ln>
            <a:noFill/>
          </a:ln>
        </p:spPr>
        <p:txBody>
          <a:bodyPr spcFirstLastPara="1" wrap="square" lIns="0" tIns="0" rIns="0" bIns="0" anchor="t" anchorCtr="0">
            <a:noAutofit/>
          </a:bodyPr>
          <a:lstStyle/>
          <a:p>
            <a:pPr marL="457200" lvl="0" indent="-311150" algn="l" rtl="0">
              <a:lnSpc>
                <a:spcPct val="100000"/>
              </a:lnSpc>
              <a:spcBef>
                <a:spcPts val="0"/>
              </a:spcBef>
              <a:spcAft>
                <a:spcPts val="0"/>
              </a:spcAft>
              <a:buClr>
                <a:schemeClr val="dk1"/>
              </a:buClr>
              <a:buSzPts val="1300"/>
              <a:buFont typeface="Salesforce Sans"/>
              <a:buChar char="●"/>
            </a:pPr>
            <a:r>
              <a:rPr lang="fr-FR" sz="1200" b="1" dirty="0">
                <a:solidFill>
                  <a:schemeClr val="dk1"/>
                </a:solidFill>
                <a:latin typeface="Salesforce Sans"/>
                <a:ea typeface="Salesforce Sans"/>
                <a:cs typeface="Salesforce Sans"/>
                <a:sym typeface="Salesforce Sans"/>
              </a:rPr>
              <a:t>Identifier les utilisateurs </a:t>
            </a:r>
            <a:br>
              <a:rPr lang="fr-FR" sz="1200" b="1" dirty="0">
                <a:solidFill>
                  <a:schemeClr val="dk1"/>
                </a:solidFill>
                <a:latin typeface="Salesforce Sans"/>
                <a:ea typeface="Salesforce Sans"/>
                <a:cs typeface="Salesforce Sans"/>
                <a:sym typeface="Salesforce Sans"/>
              </a:rPr>
            </a:br>
            <a:r>
              <a:rPr lang="fr-FR" sz="1200" b="1" dirty="0">
                <a:solidFill>
                  <a:schemeClr val="dk1"/>
                </a:solidFill>
                <a:latin typeface="Salesforce Sans"/>
                <a:ea typeface="Salesforce Sans"/>
                <a:cs typeface="Salesforce Sans"/>
                <a:sym typeface="Salesforce Sans"/>
              </a:rPr>
              <a:t>privilégiés</a:t>
            </a:r>
          </a:p>
          <a:p>
            <a:pPr marL="914400" lvl="1" indent="-298450" algn="l" rtl="0">
              <a:lnSpc>
                <a:spcPct val="100000"/>
              </a:lnSpc>
              <a:spcBef>
                <a:spcPts val="600"/>
              </a:spcBef>
              <a:spcAft>
                <a:spcPts val="0"/>
              </a:spcAft>
              <a:buClr>
                <a:schemeClr val="accent2"/>
              </a:buClr>
              <a:buSzPts val="1100"/>
              <a:buFont typeface="Salesforce Sans"/>
              <a:buChar char="○"/>
            </a:pPr>
            <a:r>
              <a:rPr lang="fr-FR" sz="1050" dirty="0">
                <a:solidFill>
                  <a:schemeClr val="accent2"/>
                </a:solidFill>
                <a:latin typeface="Salesforce Sans"/>
                <a:ea typeface="Salesforce Sans"/>
                <a:cs typeface="Salesforce Sans"/>
                <a:sym typeface="Salesforce Sans"/>
              </a:rPr>
              <a:t>Autorisations d’administration</a:t>
            </a:r>
          </a:p>
          <a:p>
            <a:pPr marL="914400" lvl="1" indent="-298450" algn="l" rtl="0">
              <a:lnSpc>
                <a:spcPct val="100000"/>
              </a:lnSpc>
              <a:spcBef>
                <a:spcPts val="500"/>
              </a:spcBef>
              <a:spcAft>
                <a:spcPts val="500"/>
              </a:spcAft>
              <a:buClr>
                <a:schemeClr val="accent2"/>
              </a:buClr>
              <a:buSzPts val="1100"/>
              <a:buFont typeface="Salesforce Sans"/>
              <a:buChar char="○"/>
            </a:pPr>
            <a:r>
              <a:rPr lang="fr-FR" sz="1050" dirty="0">
                <a:solidFill>
                  <a:schemeClr val="accent2"/>
                </a:solidFill>
                <a:latin typeface="Salesforce Sans"/>
                <a:ea typeface="Salesforce Sans"/>
                <a:cs typeface="Salesforce Sans"/>
                <a:sym typeface="Salesforce Sans"/>
              </a:rPr>
              <a:t>Autorisations accordant un niveau élevé d’accès aux données et aux fonctionnalités</a:t>
            </a:r>
          </a:p>
        </p:txBody>
      </p:sp>
      <p:sp>
        <p:nvSpPr>
          <p:cNvPr id="1223" name="Google Shape;1223;p170"/>
          <p:cNvSpPr txBox="1"/>
          <p:nvPr/>
        </p:nvSpPr>
        <p:spPr>
          <a:xfrm>
            <a:off x="743075" y="1598175"/>
            <a:ext cx="3391800" cy="47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fr-FR" sz="1300" b="1">
                <a:solidFill>
                  <a:schemeClr val="dk1"/>
                </a:solidFill>
                <a:latin typeface="Salesforce Sans"/>
                <a:ea typeface="Salesforce Sans"/>
                <a:cs typeface="Salesforce Sans"/>
                <a:sym typeface="Salesforce Sans"/>
              </a:rPr>
              <a:t>Recensez les autorisations affectées à chaque utilisateur</a:t>
            </a:r>
          </a:p>
          <a:p>
            <a:pPr marL="0" lvl="0" indent="0" algn="l" rtl="0">
              <a:lnSpc>
                <a:spcPct val="100000"/>
              </a:lnSpc>
              <a:spcBef>
                <a:spcPts val="500"/>
              </a:spcBef>
              <a:spcAft>
                <a:spcPts val="500"/>
              </a:spcAft>
              <a:buNone/>
            </a:pPr>
            <a:endParaRPr sz="700" dirty="0">
              <a:solidFill>
                <a:srgbClr val="59575C"/>
              </a:solidFill>
              <a:latin typeface="Salesforce Sans"/>
              <a:ea typeface="Salesforce Sans"/>
              <a:cs typeface="Salesforce Sans"/>
              <a:sym typeface="Salesforce Sans"/>
            </a:endParaRPr>
          </a:p>
        </p:txBody>
      </p:sp>
      <p:sp>
        <p:nvSpPr>
          <p:cNvPr id="1224" name="Google Shape;1224;p170"/>
          <p:cNvSpPr txBox="1"/>
          <p:nvPr/>
        </p:nvSpPr>
        <p:spPr>
          <a:xfrm>
            <a:off x="743065" y="2206250"/>
            <a:ext cx="3446100" cy="47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fr-FR" sz="1300" b="1">
                <a:solidFill>
                  <a:schemeClr val="dk1"/>
                </a:solidFill>
                <a:latin typeface="Salesforce Sans"/>
                <a:ea typeface="Salesforce Sans"/>
                <a:cs typeface="Salesforce Sans"/>
                <a:sym typeface="Salesforce Sans"/>
              </a:rPr>
              <a:t>Notez les types d’utilisateurs et les rôles dans votre organisation</a:t>
            </a:r>
          </a:p>
          <a:p>
            <a:pPr marL="0" lvl="0" indent="0" algn="l" rtl="0">
              <a:lnSpc>
                <a:spcPct val="100000"/>
              </a:lnSpc>
              <a:spcBef>
                <a:spcPts val="500"/>
              </a:spcBef>
              <a:spcAft>
                <a:spcPts val="500"/>
              </a:spcAft>
              <a:buNone/>
            </a:pPr>
            <a:endParaRPr sz="700" dirty="0">
              <a:solidFill>
                <a:srgbClr val="59575C"/>
              </a:solidFill>
              <a:latin typeface="Salesforce Sans"/>
              <a:ea typeface="Salesforce Sans"/>
              <a:cs typeface="Salesforce Sans"/>
              <a:sym typeface="Salesforce Sans"/>
            </a:endParaRPr>
          </a:p>
        </p:txBody>
      </p:sp>
      <p:sp>
        <p:nvSpPr>
          <p:cNvPr id="1225" name="Google Shape;1225;p170"/>
          <p:cNvSpPr txBox="1"/>
          <p:nvPr/>
        </p:nvSpPr>
        <p:spPr>
          <a:xfrm>
            <a:off x="4906625" y="3526578"/>
            <a:ext cx="3684000" cy="477000"/>
          </a:xfrm>
          <a:prstGeom prst="rect">
            <a:avLst/>
          </a:prstGeom>
          <a:noFill/>
          <a:ln>
            <a:noFill/>
          </a:ln>
        </p:spPr>
        <p:txBody>
          <a:bodyPr spcFirstLastPara="1" wrap="square" lIns="0" tIns="0" rIns="0" bIns="0" anchor="t" anchorCtr="0">
            <a:noAutofit/>
          </a:bodyPr>
          <a:lstStyle/>
          <a:p>
            <a:pPr marL="457200" lvl="0" indent="-304800" algn="l" rtl="0">
              <a:spcBef>
                <a:spcPts val="0"/>
              </a:spcBef>
              <a:spcAft>
                <a:spcPts val="500"/>
              </a:spcAft>
              <a:buClr>
                <a:schemeClr val="dk1"/>
              </a:buClr>
              <a:buSzPts val="1200"/>
              <a:buFont typeface="Salesforce Sans"/>
              <a:buChar char="●"/>
            </a:pPr>
            <a:r>
              <a:rPr lang="fr-FR" sz="1200" b="1" dirty="0">
                <a:solidFill>
                  <a:schemeClr val="dk1"/>
                </a:solidFill>
                <a:latin typeface="Salesforce Sans"/>
                <a:ea typeface="Salesforce Sans"/>
                <a:cs typeface="Salesforce Sans"/>
                <a:sym typeface="Salesforce Sans"/>
              </a:rPr>
              <a:t>Constituez des groupes logiques d’utilisateurs</a:t>
            </a:r>
            <a:r>
              <a:rPr lang="fr-FR" sz="1200" dirty="0">
                <a:solidFill>
                  <a:schemeClr val="dk1"/>
                </a:solidFill>
                <a:latin typeface="Salesforce Sans"/>
                <a:ea typeface="Salesforce Sans"/>
                <a:cs typeface="Salesforce Sans"/>
                <a:sym typeface="Salesforce Sans"/>
              </a:rPr>
              <a:t> </a:t>
            </a:r>
            <a:r>
              <a:rPr lang="fr-FR" sz="1300" dirty="0">
                <a:solidFill>
                  <a:schemeClr val="dk1"/>
                </a:solidFill>
                <a:latin typeface="Salesforce Sans"/>
                <a:ea typeface="Salesforce Sans"/>
                <a:cs typeface="Salesforce Sans"/>
                <a:sym typeface="Salesforce Sans"/>
              </a:rPr>
              <a:t>si vous déployez par phases</a:t>
            </a:r>
          </a:p>
        </p:txBody>
      </p:sp>
      <p:sp>
        <p:nvSpPr>
          <p:cNvPr id="1226" name="Google Shape;1226;p170"/>
          <p:cNvSpPr txBox="1"/>
          <p:nvPr/>
        </p:nvSpPr>
        <p:spPr>
          <a:xfrm>
            <a:off x="4905825" y="2734056"/>
            <a:ext cx="3684000" cy="477000"/>
          </a:xfrm>
          <a:prstGeom prst="rect">
            <a:avLst/>
          </a:prstGeom>
          <a:noFill/>
          <a:ln>
            <a:noFill/>
          </a:ln>
        </p:spPr>
        <p:txBody>
          <a:bodyPr spcFirstLastPara="1" wrap="square" lIns="0" tIns="0" rIns="0" bIns="0" anchor="t" anchorCtr="0">
            <a:noAutofit/>
          </a:bodyPr>
          <a:lstStyle/>
          <a:p>
            <a:pPr marL="457200" lvl="0" indent="-311150" algn="l" rtl="0">
              <a:spcBef>
                <a:spcPts val="0"/>
              </a:spcBef>
              <a:spcAft>
                <a:spcPts val="0"/>
              </a:spcAft>
              <a:buClr>
                <a:schemeClr val="dk1"/>
              </a:buClr>
              <a:buSzPts val="1300"/>
              <a:buFont typeface="Salesforce Sans"/>
              <a:buChar char="●"/>
            </a:pPr>
            <a:r>
              <a:rPr lang="fr-FR" sz="1200" b="1" dirty="0">
                <a:solidFill>
                  <a:schemeClr val="dk1"/>
                </a:solidFill>
                <a:latin typeface="Salesforce Sans"/>
                <a:ea typeface="Salesforce Sans"/>
                <a:cs typeface="Salesforce Sans"/>
                <a:sym typeface="Salesforce Sans"/>
              </a:rPr>
              <a:t>Appliquez la règle du moindre </a:t>
            </a:r>
            <a:br>
              <a:rPr lang="fr-FR" sz="1200" b="1" dirty="0">
                <a:solidFill>
                  <a:schemeClr val="dk1"/>
                </a:solidFill>
                <a:latin typeface="Salesforce Sans"/>
                <a:ea typeface="Salesforce Sans"/>
                <a:cs typeface="Salesforce Sans"/>
                <a:sym typeface="Salesforce Sans"/>
              </a:rPr>
            </a:br>
            <a:r>
              <a:rPr lang="fr-FR" sz="1200" b="1" dirty="0">
                <a:solidFill>
                  <a:schemeClr val="dk1"/>
                </a:solidFill>
                <a:latin typeface="Salesforce Sans"/>
                <a:ea typeface="Salesforce Sans"/>
                <a:cs typeface="Salesforce Sans"/>
                <a:sym typeface="Salesforce Sans"/>
              </a:rPr>
              <a:t>privilège</a:t>
            </a:r>
          </a:p>
          <a:p>
            <a:pPr marL="914400" lvl="1" indent="-298450" algn="l" rtl="0">
              <a:spcBef>
                <a:spcPts val="600"/>
              </a:spcBef>
              <a:spcAft>
                <a:spcPts val="500"/>
              </a:spcAft>
              <a:buClr>
                <a:schemeClr val="accent2"/>
              </a:buClr>
              <a:buSzPts val="1100"/>
              <a:buFont typeface="Salesforce Sans"/>
              <a:buChar char="○"/>
            </a:pPr>
            <a:r>
              <a:rPr lang="fr-FR" sz="1050" dirty="0">
                <a:solidFill>
                  <a:schemeClr val="accent2"/>
                </a:solidFill>
                <a:latin typeface="Salesforce Sans"/>
                <a:ea typeface="Salesforce Sans"/>
                <a:cs typeface="Salesforce Sans"/>
                <a:sym typeface="Salesforce Sans"/>
              </a:rPr>
              <a:t>Retirez toute autorisation qui n’est pas nécessaire au travail d’un utilisateur</a:t>
            </a:r>
          </a:p>
        </p:txBody>
      </p:sp>
      <p:sp>
        <p:nvSpPr>
          <p:cNvPr id="1227" name="Google Shape;1227;p170"/>
          <p:cNvSpPr txBox="1"/>
          <p:nvPr/>
        </p:nvSpPr>
        <p:spPr>
          <a:xfrm>
            <a:off x="4974225" y="1442900"/>
            <a:ext cx="3627000" cy="2763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fr-FR" sz="1300">
                <a:solidFill>
                  <a:schemeClr val="accent2"/>
                </a:solidFill>
                <a:latin typeface="Salesforce Sans"/>
                <a:ea typeface="Salesforce Sans"/>
                <a:cs typeface="Salesforce Sans"/>
                <a:sym typeface="Salesforce Sans"/>
              </a:rPr>
              <a:t>Utilisez cette analyse pour :</a:t>
            </a:r>
          </a:p>
          <a:p>
            <a:pPr marL="0" lvl="0" indent="0" algn="l" rtl="0">
              <a:lnSpc>
                <a:spcPct val="100000"/>
              </a:lnSpc>
              <a:spcBef>
                <a:spcPts val="500"/>
              </a:spcBef>
              <a:spcAft>
                <a:spcPts val="500"/>
              </a:spcAft>
              <a:buNone/>
            </a:pPr>
            <a:endParaRPr sz="700" dirty="0">
              <a:solidFill>
                <a:srgbClr val="59575C"/>
              </a:solidFill>
              <a:latin typeface="Salesforce Sans"/>
              <a:ea typeface="Salesforce Sans"/>
              <a:cs typeface="Salesforce Sans"/>
              <a:sym typeface="Salesforce Sans"/>
            </a:endParaRPr>
          </a:p>
        </p:txBody>
      </p:sp>
      <p:grpSp>
        <p:nvGrpSpPr>
          <p:cNvPr id="1228" name="Google Shape;1228;p170"/>
          <p:cNvGrpSpPr/>
          <p:nvPr/>
        </p:nvGrpSpPr>
        <p:grpSpPr>
          <a:xfrm>
            <a:off x="3348284" y="2807175"/>
            <a:ext cx="640925" cy="666490"/>
            <a:chOff x="3348284" y="2814286"/>
            <a:chExt cx="640925" cy="666490"/>
          </a:xfrm>
        </p:grpSpPr>
        <p:grpSp>
          <p:nvGrpSpPr>
            <p:cNvPr id="1229" name="Google Shape;1229;p170"/>
            <p:cNvGrpSpPr/>
            <p:nvPr/>
          </p:nvGrpSpPr>
          <p:grpSpPr>
            <a:xfrm>
              <a:off x="3348284" y="2814286"/>
              <a:ext cx="640925" cy="666490"/>
              <a:chOff x="2644469" y="1858936"/>
              <a:chExt cx="2172626" cy="2220152"/>
            </a:xfrm>
          </p:grpSpPr>
          <p:sp>
            <p:nvSpPr>
              <p:cNvPr id="1230" name="Google Shape;1230;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31" name="Google Shape;1231;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32" name="Google Shape;1232;p170"/>
            <p:cNvPicPr preferRelativeResize="0"/>
            <p:nvPr/>
          </p:nvPicPr>
          <p:blipFill rotWithShape="1">
            <a:blip r:embed="rId7">
              <a:alphaModFix/>
            </a:blip>
            <a:srcRect l="12445" r="12445"/>
            <a:stretch/>
          </p:blipFill>
          <p:spPr>
            <a:xfrm>
              <a:off x="3371766" y="2814722"/>
              <a:ext cx="594000" cy="633900"/>
            </a:xfrm>
            <a:prstGeom prst="ellipse">
              <a:avLst/>
            </a:prstGeom>
            <a:noFill/>
            <a:ln>
              <a:noFill/>
            </a:ln>
          </p:spPr>
        </p:pic>
      </p:grpSp>
      <p:sp>
        <p:nvSpPr>
          <p:cNvPr id="1233" name="Google Shape;1233;p170"/>
          <p:cNvSpPr/>
          <p:nvPr/>
        </p:nvSpPr>
        <p:spPr>
          <a:xfrm>
            <a:off x="7966830" y="2683261"/>
            <a:ext cx="999378" cy="276238"/>
          </a:xfrm>
          <a:custGeom>
            <a:avLst/>
            <a:gdLst/>
            <a:ahLst/>
            <a:cxnLst/>
            <a:rect l="l" t="t" r="r" b="b"/>
            <a:pathLst>
              <a:path w="21600" h="21598" extrusionOk="0">
                <a:moveTo>
                  <a:pt x="3024" y="0"/>
                </a:moveTo>
                <a:lnTo>
                  <a:pt x="0" y="10799"/>
                </a:lnTo>
                <a:lnTo>
                  <a:pt x="3024" y="21598"/>
                </a:lnTo>
                <a:lnTo>
                  <a:pt x="4307" y="21598"/>
                </a:lnTo>
                <a:lnTo>
                  <a:pt x="16331" y="21598"/>
                </a:lnTo>
                <a:lnTo>
                  <a:pt x="20129" y="21598"/>
                </a:lnTo>
                <a:cubicBezTo>
                  <a:pt x="20342" y="21598"/>
                  <a:pt x="20502" y="21599"/>
                  <a:pt x="20637" y="21571"/>
                </a:cubicBezTo>
                <a:cubicBezTo>
                  <a:pt x="20772" y="21544"/>
                  <a:pt x="20882" y="21487"/>
                  <a:pt x="20995" y="21373"/>
                </a:cubicBezTo>
                <a:cubicBezTo>
                  <a:pt x="21117" y="21233"/>
                  <a:pt x="21229" y="21007"/>
                  <a:pt x="21321" y="20712"/>
                </a:cubicBezTo>
                <a:cubicBezTo>
                  <a:pt x="21413" y="20419"/>
                  <a:pt x="21484" y="20065"/>
                  <a:pt x="21529" y="19675"/>
                </a:cubicBezTo>
                <a:cubicBezTo>
                  <a:pt x="21565" y="19314"/>
                  <a:pt x="21583" y="18965"/>
                  <a:pt x="21591" y="18539"/>
                </a:cubicBezTo>
                <a:cubicBezTo>
                  <a:pt x="21600" y="18112"/>
                  <a:pt x="21600" y="17609"/>
                  <a:pt x="21600" y="16941"/>
                </a:cubicBezTo>
                <a:lnTo>
                  <a:pt x="21600" y="4679"/>
                </a:lnTo>
                <a:cubicBezTo>
                  <a:pt x="21600" y="4001"/>
                  <a:pt x="21600" y="3492"/>
                  <a:pt x="21591" y="3063"/>
                </a:cubicBezTo>
                <a:cubicBezTo>
                  <a:pt x="21583" y="2634"/>
                  <a:pt x="21565" y="2284"/>
                  <a:pt x="21529" y="1923"/>
                </a:cubicBezTo>
                <a:cubicBezTo>
                  <a:pt x="21484" y="1533"/>
                  <a:pt x="21413" y="1179"/>
                  <a:pt x="21321" y="886"/>
                </a:cubicBezTo>
                <a:cubicBezTo>
                  <a:pt x="21229" y="591"/>
                  <a:pt x="21117" y="365"/>
                  <a:pt x="20995" y="225"/>
                </a:cubicBezTo>
                <a:cubicBezTo>
                  <a:pt x="20882" y="111"/>
                  <a:pt x="20772" y="54"/>
                  <a:pt x="20638" y="27"/>
                </a:cubicBezTo>
                <a:cubicBezTo>
                  <a:pt x="20504" y="-1"/>
                  <a:pt x="20346" y="0"/>
                  <a:pt x="20136" y="0"/>
                </a:cubicBezTo>
                <a:lnTo>
                  <a:pt x="16331" y="0"/>
                </a:lnTo>
                <a:lnTo>
                  <a:pt x="4311" y="0"/>
                </a:lnTo>
                <a:lnTo>
                  <a:pt x="4307" y="0"/>
                </a:lnTo>
                <a:lnTo>
                  <a:pt x="3024" y="0"/>
                </a:lnTo>
                <a:close/>
              </a:path>
            </a:pathLst>
          </a:custGeom>
          <a:solidFill>
            <a:schemeClr val="accent6"/>
          </a:solidFill>
          <a:ln>
            <a:noFill/>
          </a:ln>
          <a:effectLst>
            <a:outerShdw dist="38100" dir="5400000" rotWithShape="0">
              <a:srgbClr val="003663">
                <a:alpha val="17250"/>
              </a:srgbClr>
            </a:outerShdw>
          </a:effectLst>
        </p:spPr>
        <p:txBody>
          <a:bodyPr spcFirstLastPara="1" wrap="square" lIns="91425" tIns="0" rIns="0" bIns="0" anchor="t" anchorCtr="0">
            <a:noAutofit/>
          </a:bodyPr>
          <a:lstStyle/>
          <a:p>
            <a:pPr marL="0" marR="0" lvl="0" indent="0" algn="ctr" rtl="0">
              <a:lnSpc>
                <a:spcPct val="50000"/>
              </a:lnSpc>
              <a:spcBef>
                <a:spcPts val="0"/>
              </a:spcBef>
              <a:spcAft>
                <a:spcPts val="0"/>
              </a:spcAft>
              <a:buClr>
                <a:srgbClr val="032E61"/>
              </a:buClr>
              <a:buSzPts val="1800"/>
              <a:buFont typeface="Salesforce Sans"/>
              <a:buNone/>
            </a:pPr>
            <a:r>
              <a:rPr lang="fr-FR" sz="1800" b="1" baseline="-25000">
                <a:solidFill>
                  <a:srgbClr val="FFFFFF"/>
                </a:solidFill>
                <a:latin typeface="Salesforce Sans"/>
                <a:ea typeface="Salesforce Sans"/>
                <a:cs typeface="Salesforce Sans"/>
                <a:sym typeface="Salesforce Sans"/>
              </a:rPr>
              <a:t>Priorité</a:t>
            </a: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TotalTime>
  <Words>5153</Words>
  <Application>Microsoft Macintosh PowerPoint</Application>
  <PresentationFormat>On-screen Show (16:9)</PresentationFormat>
  <Paragraphs>380</Paragraphs>
  <Slides>26</Slides>
  <Notes>26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26</vt:i4>
      </vt:variant>
    </vt:vector>
  </HeadingPairs>
  <TitlesOfParts>
    <vt:vector size="36" baseType="lpstr">
      <vt:lpstr>Salesforce Sans Light</vt:lpstr>
      <vt:lpstr>Arial</vt:lpstr>
      <vt:lpstr>Average</vt:lpstr>
      <vt:lpstr>Roboto</vt:lpstr>
      <vt:lpstr>Permanent Marker</vt:lpstr>
      <vt:lpstr>Salesforce Sans</vt:lpstr>
      <vt:lpstr>Open Sans Light</vt:lpstr>
      <vt:lpstr>Simple Light</vt:lpstr>
      <vt:lpstr>Salesforce Google Slides Corporate Template - 2019</vt:lpstr>
      <vt:lpstr>Salesforce Google Slides Corporate Template - 2019</vt:lpstr>
      <vt:lpstr>Réalisation d’un audit d’utilisateur B2C Commerce</vt:lpstr>
      <vt:lpstr>Déclaration prospective</vt:lpstr>
      <vt:lpstr>Agenda</vt:lpstr>
      <vt:lpstr>PowerPoint Presentation</vt:lpstr>
      <vt:lpstr>Renforcement de la sécurité avec un audit d’utilisateur</vt:lpstr>
      <vt:lpstr>Termes clés</vt:lpstr>
      <vt:lpstr>Meilleures pratiques en matière de sécurité : pour les applications Salesforce</vt:lpstr>
      <vt:lpstr>PowerPoint Presentation</vt:lpstr>
      <vt:lpstr>PowerPoint Presentation</vt:lpstr>
      <vt:lpstr>Autorisations dans Business Manager </vt:lpstr>
      <vt:lpstr>Compréhension de vos autorisations</vt:lpstr>
      <vt:lpstr>Rôles dans Business Manager</vt:lpstr>
      <vt:lpstr>Rôle par défaut ou rôle avec le moins de privilèges</vt:lpstr>
      <vt:lpstr>Votre ou vos domaine(s) Commerce Cloud</vt:lpstr>
      <vt:lpstr>Utilisateurs Business Manager</vt:lpstr>
      <vt:lpstr>Utilisateurs Business Manager</vt:lpstr>
      <vt:lpstr>Utilisateurs Business Manager</vt:lpstr>
      <vt:lpstr>Comment valider qui a accès à quoi ?</vt:lpstr>
      <vt:lpstr>PowerPoint Presentation</vt:lpstr>
      <vt:lpstr>PowerPoint Presentation</vt:lpstr>
      <vt:lpstr>PowerPoint Presentation</vt:lpstr>
      <vt:lpstr>Structure de l’équipe opérationnelle B2B Commerce</vt:lpstr>
      <vt:lpstr>Nouveau Business Manager + exigences en matière de MFA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Conducting A B2C Commerce User Audit</dc:title>
  <cp:lastModifiedBy>grahamd@iotals.com</cp:lastModifiedBy>
  <cp:revision>17</cp:revision>
  <dcterms:modified xsi:type="dcterms:W3CDTF">2021-07-09T14:06:32Z</dcterms:modified>
</cp:coreProperties>
</file>